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mp" ContentType="image/p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ink/ink1.xml" ContentType="application/inkml+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tags/tag4.xml" ContentType="application/vnd.openxmlformats-officedocument.presentationml.tags+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3"/>
  </p:notesMasterIdLst>
  <p:sldIdLst>
    <p:sldId id="256" r:id="rId2"/>
    <p:sldId id="257" r:id="rId3"/>
    <p:sldId id="259" r:id="rId4"/>
    <p:sldId id="271" r:id="rId5"/>
    <p:sldId id="305" r:id="rId6"/>
    <p:sldId id="429" r:id="rId7"/>
    <p:sldId id="260" r:id="rId8"/>
    <p:sldId id="415" r:id="rId9"/>
    <p:sldId id="261" r:id="rId10"/>
    <p:sldId id="428" r:id="rId11"/>
    <p:sldId id="313" r:id="rId12"/>
    <p:sldId id="314" r:id="rId13"/>
    <p:sldId id="434" r:id="rId14"/>
    <p:sldId id="435" r:id="rId15"/>
    <p:sldId id="433" r:id="rId16"/>
    <p:sldId id="443" r:id="rId17"/>
    <p:sldId id="422" r:id="rId18"/>
    <p:sldId id="408" r:id="rId19"/>
    <p:sldId id="437" r:id="rId20"/>
    <p:sldId id="409" r:id="rId21"/>
    <p:sldId id="412" r:id="rId22"/>
    <p:sldId id="316" r:id="rId23"/>
    <p:sldId id="317" r:id="rId24"/>
    <p:sldId id="438" r:id="rId25"/>
    <p:sldId id="427" r:id="rId26"/>
    <p:sldId id="418" r:id="rId27"/>
    <p:sldId id="419" r:id="rId28"/>
    <p:sldId id="420" r:id="rId29"/>
    <p:sldId id="439" r:id="rId30"/>
    <p:sldId id="421" r:id="rId31"/>
    <p:sldId id="441" r:id="rId32"/>
    <p:sldId id="440" r:id="rId33"/>
    <p:sldId id="417" r:id="rId34"/>
    <p:sldId id="319" r:id="rId35"/>
    <p:sldId id="262" r:id="rId36"/>
    <p:sldId id="442" r:id="rId37"/>
    <p:sldId id="430" r:id="rId38"/>
    <p:sldId id="431" r:id="rId39"/>
    <p:sldId id="432" r:id="rId40"/>
    <p:sldId id="327" r:id="rId41"/>
    <p:sldId id="328"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423"/>
    <p:restoredTop sz="95018"/>
  </p:normalViewPr>
  <p:slideViewPr>
    <p:cSldViewPr snapToGrid="0" snapToObjects="1">
      <p:cViewPr varScale="1">
        <p:scale>
          <a:sx n="125" d="100"/>
          <a:sy n="125" d="100"/>
        </p:scale>
        <p:origin x="232"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4T15:25:39.031"/>
    </inkml:context>
    <inkml:brush xml:id="br0">
      <inkml:brushProperty name="width" value="0.05" units="cm"/>
      <inkml:brushProperty name="height" value="0.05" units="cm"/>
      <inkml:brushProperty name="color" value="#AB008B"/>
    </inkml:brush>
  </inkml:definitions>
  <inkml:trace contextRef="#ctx0" brushRef="#br0">1 8 24575,'13'2'0,"8"1"0,11-1 0,49 1 0,-14 0 0,-6-2 0,1 0 0,30 0 0,-39-1 0,3 0 0,23-1 0,-1-1 0,17 0 0,-5-1 0,-2 0 0,-15 0 0,13-1 0,-21 3 0,-18 1 0,23-1 0,-20 0 0,-17 0 0,-18 0 0,-12 1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5T21:49:44.632"/>
    </inkml:context>
    <inkml:brush xml:id="br0">
      <inkml:brushProperty name="width" value="0.05" units="cm"/>
      <inkml:brushProperty name="height" value="0.05" units="cm"/>
      <inkml:brushProperty name="color" value="#F6630D"/>
    </inkml:brush>
  </inkml:definitions>
  <inkml:trace contextRef="#ctx0" brushRef="#br0">1 1 24575,'24'0'0,"10"2"0,15 3 0,-13-1 0,-9 2 0,-20-4 0,-2 0 0,-2 0 0,5 3 0,-3 0 0,2 1 0,-2 0 0,-4 0 0,1 2 0,-2 7 0,0 5 0,0 4 0,0-2 0,0-5 0,0-5 0,0-5 0,-2-2 0,2 0 0,-3 0 0,1 1 0,-1-2 0,1 1 0,-1-2 0,0-1 0,-2-1 0,-1-1 0,-1 2 0,-2-2 0,0 1 0,-1 1 0,1-2 0,2 2 0,1-4 0,1-4 0,3 0 0,1-2 0,-1 1 0,2 3 0,-1-4 0,1 5 0,0-2 0,1 3 0,7 1 0,4 1 0,9 0 0,-1 0 0,1 0 0,-7-2 0,-4 2 0,-4-2 0,0 2 0,-3 0 0,2 0 0,-2 0 0,3 2 0,-3 0 0,3-1 0,-5 1 0,1-2 0,0 0 0</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8T03:26:54.504"/>
    </inkml:context>
    <inkml:brush xml:id="br0">
      <inkml:brushProperty name="width" value="0.05" units="cm"/>
      <inkml:brushProperty name="height" value="0.05" units="cm"/>
      <inkml:brushProperty name="color" value="#F6630D"/>
    </inkml:brush>
  </inkml:definitions>
  <inkml:trace contextRef="#ctx0" brushRef="#br0">23 1 24575,'0'12'0,"0"1"0,0 6 0,0 5 0,-2-4 0,2 6 0,-2-2 0,1 4 0,0-4 0,-2 0 0,1-5 0,1-4 0,-1-3 0,2-6 0,0-1 0,0-2 0,0 0 0,-1 0 0,1 3 0,-2 2 0,1 2 0,1 3 0,-2-5 0,1-2 0,0-5 0,0-1 0</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8T03:27:47.964"/>
    </inkml:context>
    <inkml:brush xml:id="br0">
      <inkml:brushProperty name="width" value="0.05" units="cm"/>
      <inkml:brushProperty name="height" value="0.05" units="cm"/>
      <inkml:brushProperty name="color" value="#F6630D"/>
    </inkml:brush>
  </inkml:definitions>
  <inkml:trace contextRef="#ctx0" brushRef="#br0">22 0 24575,'-1'9'0,"-1"1"0,-1 1 0,1 1 0,1-4 0,1 2 0,-1-4 0,0 3 0,0-2 0,1 2 0,0-1 0,0 2 0,0 1 0,0 4 0,0 0 0,0 6 0,0-5 0,-1 2 0,0-7 0,-1-5 0,0-3 0,0-2 0,1 0 0,1 0 0</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8T03:27:58.305"/>
    </inkml:context>
    <inkml:brush xml:id="br0">
      <inkml:brushProperty name="width" value="0.05" units="cm"/>
      <inkml:brushProperty name="height" value="0.05" units="cm"/>
      <inkml:brushProperty name="color" value="#F6630D"/>
    </inkml:brush>
  </inkml:definitions>
  <inkml:trace contextRef="#ctx0" brushRef="#br0">22 1 24575,'1'16'0,"0"4"0,0 20 0,-1 6 0,0 13 0,0 0 0,2-6 0,-1-6 0,2-10 0,-2-5 0,-1-2 0,-1 2 0,-3 18 0,4 10 0,-3 16 0,3-11 0,0-9 0,0-13 0,2-3 0,-1 1 0,1-3 0,-6-6 0,0 4 0,-4 0 0,2 13 0,2-4 0,2 1 0,2-8 0,0-8 0,0-5 0,0-1 0,0-4 0,1 11 0,4 11 0,1 3 0,3 9 0,-2-12 0,-3-3 0,-1-4 0,-2 2 0,0 10 0,1 6 0,-1 13 0,1-2 0,0 0 0,-2-16 0,2-13 0,-2-13 0,0-1 0,0 4 0,0 1 0,0-1 0,0-10 0,0-6 0,0-5 0,3 1 0,-1-2 0,5 6 0,-4-7 0,1 4 0</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8T03:26:38.113"/>
    </inkml:context>
    <inkml:brush xml:id="br0">
      <inkml:brushProperty name="width" value="0.05" units="cm"/>
      <inkml:brushProperty name="height" value="0.05" units="cm"/>
      <inkml:brushProperty name="color" value="#F6630D"/>
    </inkml:brush>
  </inkml:definitions>
  <inkml:trace contextRef="#ctx0" brushRef="#br0">0 3530 24575,'10'0'0,"2"0"0,4 0 0,5-1 0,1 0 0,-1 0 0,0 1 0,1-2 0,3 2 0,-5-2 0,-1 2 0,-3-1 0,-2 1 0,2-2 0,0 1 0,2-1 0,3-1 0,-3 1 0,6-1 0,-5 3 0,-1-3 0,-2 2 0,-4-1 0,-1 0 0,1-1 0,0-2 0,4-1 0,6-4 0,3-1 0,7-4 0,-2 2 0,5-1 0,-3-1 0,6-3 0,-4 0 0,2-4 0,-2 2 0,-1 3 0,-1-1 0,-1 3 0,-7-1 0,0 3 0,-1-4 0,-1 1 0,4-5 0,-2 0 0,-2 3 0,-1 1 0,0 1 0,-1-2 0,5 0 0,-3 0 0,4-6 0,-1-2 0,5-6 0,4-2 0,-4 1 0,2 0 0,-5 1 0,-1 2 0,-1 0 0,-6 6 0,0-2 0,-5 0 0,1-2 0,4-4 0,-3 3 0,5-6 0,-1 5 0,-2-3 0,1 6 0,-7 3 0,-2 6 0,0-6 0,1 1 0,2-9 0,3-3 0,-1 3 0,3-7 0,-4 5 0,7-10 0,-8 5 0,4 1 0,-5 1 0,1 7 0,-1-10 0,1 9 0,-1-1 0,0 3 0,-1 0 0,3-4 0,-2-2 0,1 5 0,-4-4 0,2 3 0,-1-8 0,4 0 0,1-4 0,-1 5 0,1 1 0,-1 2 0,0 0 0,-1 2 0,-2 1 0,3 0 0,-1-1 0,3-2 0,1 0 0,-3 4 0,3-1 0,-6 5 0,1 2 0,3-9 0,-1 5 0,8-14 0,6-10 0,10-14 0,9-8 0,-4 0 0,4 7 0,-9 1 0,6 2 0,-4 0 0,-3 14 0,0-1 0,-5 11 0,3-1 0,-4 7 0,-3 5 0,-6 10 0,-1-2 0,-6 11 0,2-2 0,-2 2 0,2 3 0,6-7 0,2 3 0,8-7 0,0 1 0,1 0 0,4-2 0,-7 5 0,4-5 0,-10 7 0,-3 4 0,-4 2 0,-2 3 0,2 1 0,-6 0 0,7 3 0,2 3 0,7 3 0,-4 1 0,-4 3 0,-6 0 0,2 1 0,5 5 0,6 5 0,-1-2 0,2 6 0,-5-7 0,-4-2 0,-1-2 0,-4-3 0,0 1 0,0 2 0,6 6 0,2 4 0,4 9 0,-7-5 0,2 5 0,-7-7 0,3-1 0,-5-1 0,-2-3 0,1 1 0,-5-3 0,7 2 0,-4 0 0,3 2 0,-1 6 0,2 4 0,1 7 0,5 4 0,-4 2 0,1-7 0,-4-2 0,-4-7 0,2 2 0,-4-4 0,3-1 0,-2-4 0,0 2 0,0 4 0,2 4 0,0 2 0,0 5 0,2 4 0,-1 4 0,5 4 0,-2-6 0,3-3 0,-5-5 0,0-1 0,-3 1 0,0-2 0,0 3 0,0-3 0,-1 2 0,3-1 0,-2-2 0,2 2 0,0 2 0,0 1 0,2 3 0,5 1 0,0 0 0,2-1 0,-1-2 0,-2 2 0,3 1 0,-2-3 0,7 11 0,1 2 0,12 13 0,3-5 0,-4-8 0,-4-11 0,-7-4 0,1-1 0,2 3 0,-1-5 0,2 6 0,-3-5 0,5 6 0,-2 2 0,2-6 0,5 7 0,-1-6 0,3 2 0,-4-3 0,-4-10 0,-9-6 0,-1-7 0,-5-2 0,1 2 0,3-1 0,0 2 0,2-3 0,0 1 0,1-2 0,-1 2 0,0-3 0,6 6 0,3 4 0,19 9 0,19 7 0,-5-4 0,26 8 0,-21-9 0,10 3 0,-13-3 0,-13-9 0,-8-1 0,-7-9 0,-4-1 0,-5-1 0,-6-4 0,-2 3 0,-3-4 0,5 3 0,-3-2 0,1 1 0,6 0 0,-5 1 0,11 3 0,-5 0 0,0 0 0,-7-3 0,-1-1 0,-9-5 0,-1-1 0,-2 0 0,2-1 0,0 1 0,3 0 0,-6 0 0,0 0 0,-4-1 0,-1-1 0</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8T03:26:39.362"/>
    </inkml:context>
    <inkml:brush xml:id="br0">
      <inkml:brushProperty name="width" value="0.05" units="cm"/>
      <inkml:brushProperty name="height" value="0.05" units="cm"/>
      <inkml:brushProperty name="color" value="#F6630D"/>
    </inkml:brush>
  </inkml:definitions>
  <inkml:trace contextRef="#ctx0" brushRef="#br0">1 1 24575,'1'11'0,"1"2"0,-2 1 0,0 8 0,0 1 0,1 1 0,0 2 0,0-3 0,-1 6 0,0 1 0,2 0 0,-2 7 0,2-4 0,-2 2 0,0-9 0,0-9 0,0-8 0,-2-6 0,2 0 0,-1 0 0,1 3 0,0-2 0,0 0 0</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8T03:28:05.211"/>
    </inkml:context>
    <inkml:brush xml:id="br0">
      <inkml:brushProperty name="width" value="0.05" units="cm"/>
      <inkml:brushProperty name="height" value="0.05" units="cm"/>
      <inkml:brushProperty name="color" value="#F6630D"/>
    </inkml:brush>
  </inkml:definitions>
  <inkml:trace contextRef="#ctx0" brushRef="#br0">4119 3080 24575,'-22'12'0,"2"-3"0,-9 0 0,-1-3 0,1-2 0,1 2 0,13-4 0,2 0 0,2-1 0,0 1 0,4-5 0,2-3 0,6-7 0,0 0 0,1-4 0,-1 4 0,1 1 0,-1 0 0,0 2 0,-2 1 0,-4-1 0,-1 3 0,-10-2 0,-11 4 0,-7 1 0,-17 6 0,0 5 0,-4 6 0,5 3 0,12-4 0,11-4 0,21-14 0,7-5 0,9-16 0,-3 2 0,-3-7 0,-2 4 0,-2 8 0,0 7 0,-9 10 0,-14 11 0,-11 8 0,-25 17 0,-12 8 0,-11 8 0,37-25 0,0-1 0,-16 10 0,16-14 0,31-16 0,11-10 0,10-14 0,8-11 0,7-16 0,4-13 0,-5 5 0,-3-5 0,-9 24 0,-3 6 0,-6 17 0,-3 9 0,-6 9 0,-15 13 0,-20 10 0,-40 27 0,29-23 0,-2 1 0,-5 6 0,2 0 0,6-8 0,5-2 0,-8 11 0,32-38 0,26-24 0,7-16 0,14-23 0,8-5 0,12-12 0,5 3 0,-7 14 0,-9 12 0,-16 22 0,-11 11 0,-11 10 0,-7 12 0,-19 13 0,-35 21 0,24-9 0,-2 4 0,-9 5 0,-1 2 0,6-4 0,1-1 0,2 2 0,2-4 0,-13 7 0,16-13 0,27-20 0,21-25 0,17-17 0,22-40 0,-10 21 0,1-3 0,-3 2 0,0 0 0,3-7 0,-3 1 0,8-27 0,-17 24 0,-10 20 0,-13 29 0,-5 8 0,-7 25 0,-18 24 0,-28 32 0,14-23 0,-8 3-608,2-9 1,-5 2 0,-2-1 607,1-1 0,0 1 0,-2-2 0,-7 3 0,-2-1 0,4-3 0,-6 5 0,7-7 0,-17 7 0,51-38 0,36-44 0,16-23 0,14-34 0,-12 26 0,2-3 344,6-8 0,1-2-344,3-10 0,0 0 0,-2 13 0,0 2-3204,-1 1 0,-1 5 3204,-9 19 0,-2 4 0,11-38 0,-13 34 0,-18 32 0,-14 40 758,-26 30-758,5-12 0,-7 4 0,-26 21 0,-11 4 1485,17-21 1,-3 2 0,-2-1-1486,-3 5 0,-1-1 0,3-1 0,8-10 0,2-1 0,5-5 0,0 1 0,9-8 0,11-7 0,42-56 0,22-41 0,-11 22 0,3-5 0,15-28 0,4-6-671,-16 27 1,0-2-1,3-2 671,9-14 0,4-4 0,-2 1 0,-6 4 0,-1 1 0,0 3 0,-3 11 0,-1 2 0,-4 3 1034,3-12 1,-6 8-1035,-5 7 0,-16 26 0,-16 51 0,-15 32 0,6 0 0,-3 9 0,-17 24 0,-3 6-139,15-26 1,0 2 0,-4 2 138,-3-1 0,-4 4 0,-2 1 0,4-4 0,-1 7 0,3-3 0,-2-2-68,-1-4 1,0-2-1,4-6 68,6-2 0,6-16 0,8-27 0,20-76 0,4 7 0,3-7 0,8-30 0,3-6-717,-6 28 1,0-2 0,4-2 716,8-17 0,4-4 0,-1-1-87,-8 22 0,0 0 0,0 0 0,0-1 87,1-1 0,0 0 0,-1 0 0,-1 1 0,2-18 0,-2 2 0,-3 7 87,-3 0 0,-5 10-87,-3-17 0,-10 67 0,-2 40 2125,-4 12-2125,-10 45 0,0-16 0,-3 7 197,2-2 0,0 5 0,-3 3-197,-10 19 0,-3 4 0,-3 0-655,10-25 0,-1 1 1,-2 0-1,-3-1 655,-5 6 0,-5 0 0,-1-1 0,1-6 0,-5 1 0,1-5 0,-2-3-91,3-6 0,-1-3 0,4-6 91,1-4 0,5-8 0,-1-1 0,28-22 2093,15-32-2093,21-48 0,-11 22 0,3-7 0,4-10 0,4-9 0,2-3-326,6-10 1,3-4 0,2-6 325,-9 22 0,3-3 0,0-2 0,1-2 0,0 2 0,1-3 0,0 0 0,0 0 0,0 1 0,-2 3 0,3-10 0,0 2 0,-3 2 0,-2 5-26,1-7 0,-3 5 0,-7 12 26,0-27 0,-23 71 0,-19 70 0,-12 36 0,0-11 0,-5 9-733,7-15 0,-2 3 0,-3 3 733,0-5 0,-3 4 0,-1 1 0,1-1 0,1-1 0,-1 1 0,0 0 0,-1 1 0,-7 10 0,-2 2 0,1-1 0,3-5 0,1 3 0,3-5 0,2-3 1679,-14 23-1,8-11-1678,7-3 398,29-63-398,11-42 0,5-53 0,1 19 0,2-7-537,5-26 0,3-5 537,-1 8 0,4-3 42,-1 14 0,1-4 0,3 0-42,2-2 0,2 0 0,1-3 0,-3 13 0,2-2 0,0 1 0,-1 0 0,5-16 0,-1 2 0,-2 4-83,-5 16 0,-1 3 0,-4 7 83,-5 2 0,-6 11 0,-5 5 0,-9 45 1066,-5 25-1066,-4 18 0,-5 11 0,-8 20 0,-3 10-244,3-5 0,-1 6 1,-1 4 243,5-11 0,0 3 0,0 1 0,0-1 0,2-6 0,1-1 0,0 0 0,1 0-335,0 2 0,1 2 0,1-3 0,0-6 335,0-3 0,0-5 0,1-5 0,-2 14 0,2-10 0,-4-1 0,14-49 0,11-45 0,3-36 0,7 0 0,4-12 147,-3 8 1,1-6-1,2-4-147,0 8 0,3-3 0,0-2 0,-1-1 0,1-6 0,-1-2 0,1 2 0,-1 2 0,4-8 0,-1 4 0,-1 4 819,4-17 1,-5 15-820,-4 19 0,-10 42 0,-10 55 0,-18 66 0,4-13 0,-5 10-862,-2-12 0,-4 5 0,-2 2 862,4-15 0,-3 2 0,0 1 0,1-3 0,-7 18 0,0-2 0,-1 0 302,-2 3 0,-1 0 0,3-6-302,1 9 0,3-8 0,6-14 0,2-9 0,-2 4 0,18-52 0,7-22 2743,-2-24-2743,4-9 1850,-1-38-1850,8-1 0,3 15 0,2-6-687,3-11 1,2-4 686,0 15 0,1-2 0,0 0 0,-1 1 0,0 0 0,0 4 0,4-7 0,-2 7 0,6-15 0,-20 84 0,-5 33 0,-8 11 0,-4 12 0,-5 28 0,-4 10-988,-1-14 1,-4 5 0,-1 3 987,4-13 0,-1 2 0,-1 0 0,-2-2 0,-7 16 0,-1-1 0,-3-2-183,-3 0 1,-2-1 0,-3-8 182,6-21 0,-2-6 0,-1-4 0,-16 16 0,1-9 0,-19 5 0,36-53 0,32-54 0,11-35 0,-1 16 0,1-5 1087,4-6 0,0-3-1087,-1-3 0,0-2 0,3-10 0,0 2 0,-4 21 0,-1 4 972,1 7 1,0 7-973,-4 9 0,-2 57 0,-8 43 0,-5-10 0,-1 4 0,0 6 0,-1 1 0,-7 7 0,-2 0 0,3-8 0,1-2 0,0-5 0,0-3 0,-20 27 763,13-33-763,6-19 0,13-24 0,12-22 0,30-62 0,-8 22 0,3-8-825,1 6 0,2-6 0,3 1 825,0 0 0,3 1 0,2 0 0,6-9 0,3 0 0,-2 3-243,-7 15 1,0 3 0,-2 3 242,14-17 0,-5 9 0,0-5 0,-31 45 0,-14 46 0,-2 44 0,0-20 0,0 4 0,-2 10 0,1-2 2376,0 32-2376,-3-33 826,4-41-826,5-39 0,11-33 0,7-5 0,7-9 0,1 11 0,4-3 0,3-4-1137,11-17 0,5-4 1,3-2 1136,-9 14 0,2-3 0,1 1 0,-3 2 0,-6 6 0,-2 2 0,0 0 0,-2 1-269,10-21 1,-3 1 0,-6 9 268,-10 9 0,-7 8 0,5-11 0,-36 79 0,-35 66 0,8-23 0,-6 6-583,-2-2 0,-4 5 1,-1 0 582,-4 2 0,-1 1 0,0-2 0,4-4 0,0-2 0,3-4 1450,-11 11 0,9-11-1450,8-12 862,27-67-862,16-38 0,4 8 0,1-6 0,2-5 0,2-3-563,5-16 0,2-3 563,1-4 0,1-1 0,-4 27 0,-1 0 0,1 1 0,6-28 0,-2 6 0,-4 22 0,-1 8 2066,3-13-2066,-13 50 0,-18 38 0,-1 19 0,-20 34 0,-3 7 630,13-30 1,-3-1-631,-1 1 0,-1-2 0,-27 36 0,-2-4 0,17-34 0,9-14 0,16-22 0,12-20 0,15-26 0,20-25 0,3 12 0,7-1 0,4-1 0,5 0-357,18-21 0,1 3 357,-21 25 0,-2 2 0,3-9 0,-7 6 0,-9 12 0,-12 16 0,-17 44 0,-8 46 0,-6-15 0,-3 5 0,-1 7 0,-2 2-229,-7 12 1,-1-1 228,6-23 0,2-3 698,-7 41-698,13-54 0,13-35 0,20-31 0,18-40 0,-7 13 0,2-4 0,4-8 0,4-2-351,15-15 1,4 3 350,-5 15 0,2 5 0,7 1 0,-1 8 0,-19 21 0,-4 9 0,13 4 0,-31 38 0,-23 26 0,-14 26 0,0-26 0,-2 0 1174,-12 43-1174,12-40 0,3 0 0,3 39 0,3 3 0,5-6 0,4-20 0,-2-11 0,9-18 0,4-15 0,28-6 0,6-13 0,8-13 0,-16-3 0,-22-3 0,-12 21 0,-10 25 0,-12 31 0,1-14 0,-3 3 0,-4 3 0,-2 1 0,-8 13 0,-2-2 0,-1-10 0,0-1 0,-1 0 0,2-2 0,-22 24 0,15-10 0,10-14 0,5 5 0,-9 6 0,-1 2 0,-9-8 0,4-20 0,9-19 0,16-13 0,12-12 0,10-5 0,1-2 0,0 3 0,-17 26 0,-8 10 0,-31 51 0,15-31 0,-3 2 0,-2 9 0,-1-1 0,3-8 0,3-5 0,-11 15 0,25-37 0,13-16 0,1-5 0,-1-2 0,0 0 0,-3 3 0,-1 2 0,7-3 0,-1-9 0,5-34 0,-1-30 0,0 20 0,0-4 0,0-6 0,0 0 0,0 7 0,0 1 0,0-4 0,0 1 0,0-36 0,0-7 0,3 5 0,0 4 0,-2 40 0,0-1 0,2-42 0,-3 13 0,0 27 0,0 30 0,-6 14 0,-18 9 0,-18 13 0,-5 5 0,-7 14 0,11 8 0,-6 9 0,3 1 0,-6 12 0,15-15 0,6-6 0,17-23 0,10-32 0,4-12 0,0-22 0,0 4 0,0-13 0,4 6 0,-2 0 0,4 18 0,-4 18 0,-1 14 0,-2 11 0,1-1 0,-2-1 0,4-4 0,11-2 0,-8-1 0,8-1 0</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8T03:26:44.356"/>
    </inkml:context>
    <inkml:brush xml:id="br0">
      <inkml:brushProperty name="width" value="0.05" units="cm"/>
      <inkml:brushProperty name="height" value="0.05" units="cm"/>
      <inkml:brushProperty name="color" value="#F6630D"/>
    </inkml:brush>
  </inkml:definitions>
  <inkml:trace contextRef="#ctx0" brushRef="#br0">42 1 24575,'-2'19'0,"1"1"0,1 7 0,-2-2 0,2-2 0,-3-2 0,1-4 0,0 2 0,-2 0 0,2 3 0,-3-4 0,3-1 0,0-7 0,1-3 0,-1-1 0,0 1 0,0 0 0,1 1 0,-1-5 0,1 0 0,-1-3 0,1 0 0</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8T03:26:46.269"/>
    </inkml:context>
    <inkml:brush xml:id="br0">
      <inkml:brushProperty name="width" value="0.05" units="cm"/>
      <inkml:brushProperty name="height" value="0.05" units="cm"/>
      <inkml:brushProperty name="color" value="#F6630D"/>
    </inkml:brush>
  </inkml:definitions>
  <inkml:trace contextRef="#ctx0" brushRef="#br0">148 0 24575,'-11'0'0,"-1"0"0,0 1 0,0 2 0,-1 2 0,4 1 0,0-1 0,1 1 0,0-1 0,1 1 0,1 0 0,0 2 0,1-1 0,0 1 0,2 1 0,0-1 0,0 3 0,0-2 0,1 2 0,0-2 0,1-3 0,0 2 0,0-2 0,0 3 0,0 2 0,1 0 0,0 1 0,0-3 0,-1-1 0,0-1 0,0-3 0,1 2 0,0-3 0,1 1 0,1-1 0,0 1 0,-1-1 0,0-2 0,2 3 0,1-3 0,2 3 0,-3-3 0,3 0 0,-1-2 0,1-1 0,0 0 0,1-2 0,0 2 0,2-2 0,-1 0 0,2 1 0,0-1 0,-1-1 0,-4 0 0,-1 2 0,-4 1 0,3 1 0,-1-1 0,1-2 0,1 0 0,1-4 0,0 2 0,-1 1 0,-2 1 0,-3 2 0,-2-2 0,-2-1 0,0 0 0,-4-1 0,1 3 0,-1-3 0,2 4 0,3-1 0,-2 2 0,2 1 0,-4-2 0,4 2 0,-2 0 0,3 0 0,2 0 0,-1 0 0</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8T03:26:47.709"/>
    </inkml:context>
    <inkml:brush xml:id="br0">
      <inkml:brushProperty name="width" value="0.05" units="cm"/>
      <inkml:brushProperty name="height" value="0.05" units="cm"/>
      <inkml:brushProperty name="color" value="#F6630D"/>
    </inkml:brush>
  </inkml:definitions>
  <inkml:trace contextRef="#ctx0" brushRef="#br0">1 0 24575,'5'0'0,"-1"0"0,1 0 0,-2 0 0,3 0 0,-1 0 0,2 2 0,1-2 0,0 1 0,1-1 0,-4 0 0,2 0 0,-2 0 0,2 0 0,4 0 0,1 0 0,4 0 0,-1 0 0,-5 0 0,0 0 0,-7 0 0,0 3 0,-1 3 0,-4 1 0,-1 5 0,1-4 0,-4 4 0,3-3 0,-1 2 0,1 0 0,1-2 0,-1 2 0,0-2 0,0 0 0,0-1 0,0 1 0,0-3 0,1 2 0,-1 1 0,2-1 0,-1 4 0,-1-2 0,2 1 0,-1-2 0,0-2 0,1-2 0,1-2 0,-2 0 0,2 1 0,-1-2 0,-1 1 0,1-3 0,-1 0 0</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8T03:27:19.017"/>
    </inkml:context>
    <inkml:brush xml:id="br0">
      <inkml:brushProperty name="width" value="0.05" units="cm"/>
      <inkml:brushProperty name="height" value="0.05" units="cm"/>
      <inkml:brushProperty name="color" value="#F6630D"/>
    </inkml:brush>
  </inkml:definitions>
  <inkml:trace contextRef="#ctx0" brushRef="#br0">133 1 24575,'-8'0'0,"2"0"0,-5 0 0,2 0 0,-3 0 0,1 1 0,1-1 0,3 3 0,2-2 0,1 0 0,1 0 0,0 0 0,0 1 0,-3 3 0,-1 1 0,-2 3 0,1-1 0,2-2 0,3-1 0,2-1 0,2 4 0,-1 3 0,4 0 0,0 0 0,3-4 0,-2-2 0,1-1 0,-3-1 0,0-1 0,0 1 0,1-1 0,-1 1 0,0 1 0,-2 1 0,2 0 0,-1 0 0,0-1 0,-1 2 0,0-2 0,0 3 0,0-1 0,-1 0 0,1-3 0,0 1 0,0-2 0,-2 1 0,-1 0 0,-1 0 0,1 0 0,-1-1 0,2 1 0,-4-3 0,2 3 0,-4-1 0,2 1 0,-3-2 0,5 2 0,0-3 0,3 2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5T21:49:44.601"/>
    </inkml:context>
    <inkml:brush xml:id="br0">
      <inkml:brushProperty name="width" value="0.05" units="cm"/>
      <inkml:brushProperty name="height" value="0.05" units="cm"/>
      <inkml:brushProperty name="color" value="#F6630D"/>
    </inkml:brush>
  </inkml:definitions>
  <inkml:trace contextRef="#ctx0" brushRef="#br0">1 859 24575,'4'-17'0,"4"-7"0,-1 4 0,3-9 0,-3 6 0,-1 4 0,0 3 0,0 3 0,0 1 0,4-2 0,3-5 0,4-6 0,4-13 0,10-12 0,0-5 0,15-10 0,-10 17 0,12 0 0,-8 12 0,5 5 0,-6 5 0,6 2 0,-3 5 0,7-4 0,5 0 0,-5 2 0,17-1 0,7 2 0,18 1 0,5 0 0,-18 5 0,-11 4 0,-30 4 0,-9 2 0,-10 1 0,-6 1 0,-2 0 0,-1 2 0,-2 0 0,4 0 0,-3 0 0,2 2 0,-5-2 0,-2 2 0</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8T03:27:20.896"/>
    </inkml:context>
    <inkml:brush xml:id="br0">
      <inkml:brushProperty name="width" value="0.05" units="cm"/>
      <inkml:brushProperty name="height" value="0.05" units="cm"/>
      <inkml:brushProperty name="color" value="#F6630D"/>
    </inkml:brush>
  </inkml:definitions>
  <inkml:trace contextRef="#ctx0" brushRef="#br0">111 13 24575,'-6'-5'0,"0"0"0,-2 4 0,2-1 0,-3 2 0,-2 0 0,1 2 0,0-1 0,3 4 0,2 0 0,1 2 0,-2 0 0,3 1 0,-3-1 0,4 2 0,-2-1 0,2 0 0,1-1 0,-2-2 0,3 1 0,-2-3 0,2 1 0,2 0 0,1-1 0,0 0 0,2-2 0,-1 2 0,-1-3 0,2 2 0,-1-2 0,0 0 0,0 0 0,2 0 0,-2 0 0,4 0 0,-1-3 0,2-2 0,1-1 0,1-3 0,-2 1 0,-1 2 0,-6-2 0,2 5 0,-1 0 0,1-1 0,0 0 0,-1 1 0,-1-1 0,-1 2 0,1 1 0,-1-2 0,4 1 0,-3 2 0,1 4 0,-3 3 0,-3 5 0,1-1 0,-5 4 0,-1 4 0,0-1 0,0 1 0,4-8 0,-1-1 0,3-3 0,0-3 0,1 1 0,0-2 0,0 1 0,0 1 0,-1 1 0,0 2 0,-1 1 0,1 2 0,1-2 0,1 2 0,-2-6 0,2 1 0,-1-3 0,-1-3 0,1 0 0,-1-2 0,0 1 0</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8T15:33:44.228"/>
    </inkml:context>
    <inkml:brush xml:id="br0">
      <inkml:brushProperty name="width" value="0.05" units="cm"/>
      <inkml:brushProperty name="height" value="0.05" units="cm"/>
      <inkml:brushProperty name="color" value="#F6630D"/>
    </inkml:brush>
  </inkml:definitions>
  <inkml:trace contextRef="#ctx0" brushRef="#br0">1 54 24575,'14'-10'0,"-1"1"0,1-1 0,-1 2 0,-4 2 0,-1 1 0,-3 4 0,-1-2 0,0 2 0,0 0 0,1 1 0,1 4 0,2 0 0,3 7 0,0-3 0,-2 1 0,-1-4 0,0 0 0,1-4 0,-1 2 0,-2-1 0,-2 1 0,0-3 0,0 2 0,-1-2 0,3 0 0,1-2 0,1 2 0,0-1 0,-2-1 0,-1 0 0,-1 1 0,0-2 0,0 0 0,0-2 0,0 0 0,-2 2 0,-1 1 0</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8T15:33:46.028"/>
    </inkml:context>
    <inkml:brush xml:id="br0">
      <inkml:brushProperty name="width" value="0.05" units="cm"/>
      <inkml:brushProperty name="height" value="0.05" units="cm"/>
      <inkml:brushProperty name="color" value="#F6630D"/>
    </inkml:brush>
  </inkml:definitions>
  <inkml:trace contextRef="#ctx0" brushRef="#br0">1 32 24575,'8'-6'0,"-1"1"0,-2 1 0,0 0 0,-2 1 0,0 0 0,2 1 0,-2 0 0,3 1 0,-2 0 0,2 2 0,-3 0 0,2 1 0,-1-1 0,0 0 0,2 0 0,-3 0 0,2 2 0,-4-2 0,4 3 0,-2-1 0,1 0 0,0-1 0,-1-1 0,3-1 0,1 1 0,-1 0 0,-1 0 0,-2-1 0,0 0 0,0 0 0,1 0 0,1-1 0,1-1 0,3-1 0,-2-2 0,0 3 0,-2-2 0,-2 2 0,0 0 0,-1 0 0,2 0 0,0 0 0,-1 1 0,-2 1 0</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5T22:16:27.709"/>
    </inkml:context>
    <inkml:brush xml:id="br0">
      <inkml:brushProperty name="width" value="0.05" units="cm"/>
      <inkml:brushProperty name="height" value="0.05" units="cm"/>
      <inkml:brushProperty name="color" value="#F6630D"/>
    </inkml:brush>
  </inkml:definitions>
  <inkml:trace contextRef="#ctx0" brushRef="#br0">0 1 24575,'22'56'0,"-10"-24"0,9 11 0,2 4 0,8 9 0,1 4 0,-5-8 0,-14-20 0,-5-11 0,-5-9 0,-2-8 0,-1-1 0,0 0 0,1 0 0,0 0 0,-1-2 0,0 0 0,-1-1 0</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5T22:16:28.605"/>
    </inkml:context>
    <inkml:brush xml:id="br0">
      <inkml:brushProperty name="width" value="0.05" units="cm"/>
      <inkml:brushProperty name="height" value="0.05" units="cm"/>
      <inkml:brushProperty name="color" value="#F6630D"/>
    </inkml:brush>
  </inkml:definitions>
  <inkml:trace contextRef="#ctx0" brushRef="#br0">409 1 24575,'-12'7'0,"-3"5"0,3-2 0,-11 9 0,0-5 0,-11 7 0,-7 3 0,2-4 0,6-1 0,10-4 0,6-4 0,0 0 0,0-1 0,2-2 0,5-2 0,4-3 0,0 1 0,-4 2 0,-1 2 0,0 0 0,4-2 0,2-6 0,1-5 0,-2-3 0,0 0 0,2 2 0,2 2 0</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5T22:16:29.613"/>
    </inkml:context>
    <inkml:brush xml:id="br0">
      <inkml:brushProperty name="width" value="0.05" units="cm"/>
      <inkml:brushProperty name="height" value="0.05" units="cm"/>
      <inkml:brushProperty name="color" value="#F6630D"/>
    </inkml:brush>
  </inkml:definitions>
  <inkml:trace contextRef="#ctx0" brushRef="#br0">0 3 24575,'33'0'0,"5"0"0,9 0 0,0 0 0,-7 0 0,-8 0 0,-7-1 0,-5 0 0,-6 1 0,0-1 0,3 3 0,6 1 0,1-1 0,-8 0 0,-7 0 0,-9-1 0,0 0 0</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5T23:51:57.562"/>
    </inkml:context>
    <inkml:brush xml:id="br0">
      <inkml:brushProperty name="width" value="0.05" units="cm"/>
      <inkml:brushProperty name="height" value="0.05" units="cm"/>
      <inkml:brushProperty name="color" value="#F6630D"/>
    </inkml:brush>
  </inkml:definitions>
  <inkml:trace contextRef="#ctx0" brushRef="#br0">43 0 24575,'0'36'0,"0"9"0,0 18 0,0 8 0,0-2 0,-1-5 0,0-8 0,-1-3 0,1-1 0,-1 3 0,-1 5 0,-1 6 0,-1 12 0,0 20 0,0-30 0,3-15 0,0 1 0,0 24 0,-2 18 0,2 0 0,1-15 0,0-3 0,1 2 0,0 3 0,0 0 0,1-2 0,0-7 0,1-10 0,-2-8 0,0-4 0,0-2 0,0 3 0,0 4 0,0 3 0,0 4 0,1 3 0,1 2 0,-1 4 0,-1 5 0,-1-1 0,-1-6 0,1-8 0,1-11 0,1-9 0,-1-10 0,1-10 0,0-9 0,-1 0 0,0 3 0,-1 3 0,0 4 0,0 3 0,1 1 0,0-1 0,-1-4 0,0-9 0,1-7 0,1-5 0,-1-1 0,0 0 0,-2 1 0</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5T23:52:19.007"/>
    </inkml:context>
    <inkml:brush xml:id="br0">
      <inkml:brushProperty name="width" value="0.05" units="cm"/>
      <inkml:brushProperty name="height" value="0.05" units="cm"/>
      <inkml:brushProperty name="color" value="#004F8B"/>
    </inkml:brush>
  </inkml:definitions>
  <inkml:trace contextRef="#ctx0" brushRef="#br0">532 751 24575,'-4'-12'0,"-2"-5"0,-7-13 0,-4-13 0,-3-4 0,3 1 0,4 6 0,0 0 0,-3-9 0,-2-4 0,1 3 0,4 9 0,3 7 0,-2 1 0,-7-2 0,-6-4 0,1 6 0,5 11 0,8 10 0,-1 5 0,-5 0 0,-3-1 0,-1 0 0,4 1 0,-3 0 0,-3 1 0,-1-1 0,3 1 0,5 2 0,7 2 0,3 0 0,2 2 0,-3-1 0,-1 0 0,-1 0 0,2 1 0,4 0 0,2 0 0,2 0 0</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5T23:52:19.977"/>
    </inkml:context>
    <inkml:brush xml:id="br0">
      <inkml:brushProperty name="width" value="0.05" units="cm"/>
      <inkml:brushProperty name="height" value="0.05" units="cm"/>
      <inkml:brushProperty name="color" value="#004F8B"/>
    </inkml:brush>
  </inkml:definitions>
  <inkml:trace contextRef="#ctx0" brushRef="#br0">127 1 24575,'-20'11'0,"0"0"0,-2 2 0,3 0 0,4 2 0,5 0 0,3-2 0,4-4 0,2-3 0,-1-2 0,1 0 0,-1 2 0,1 0 0,-1 1 0,1-1 0,1 0 0,0 1 0,0-1 0,0 3 0,2 1 0,1 5 0,3 7 0,1 2 0,0-1 0,-1-6 0,-3-7 0,-2-6 0,1-2 0,-2-1 0,1 0 0</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5T23:52:21.418"/>
    </inkml:context>
    <inkml:brush xml:id="br0">
      <inkml:brushProperty name="width" value="0.05" units="cm"/>
      <inkml:brushProperty name="height" value="0.05" units="cm"/>
      <inkml:brushProperty name="color" value="#004F8B"/>
    </inkml:brush>
  </inkml:definitions>
  <inkml:trace contextRef="#ctx0" brushRef="#br0">142 89 24575,'-12'6'0,"-1"4"0,-1 13 0,0 12 0,5 3 0,5-4 0,5-11 0,2-11 0,2-5 0,-2-4 0,2-4 0,2-3 0,3-6 0,3-3 0,-2-3 0,-4 1 0,-5 0 0,-1 3 0,-1-2 0,0-5 0,0-11 0,-1-11 0,0-3 0,0 16 0,-1 11 0,1 21 0,-3 4 0,-3 3 0,-3 3 0,-2 3 0,1 5 0,2 5 0,-1 5 0,-2 10 0,0 13 0,1 0 0,1 9 0,7-31 0,-2-2 0,3-22 0,-2 4 0,0 2 0,0 3 0,0-2 0,1-5 0,2-5 0,6-6 0,-3-1 0,3 0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5T21:49:44.602"/>
    </inkml:context>
    <inkml:brush xml:id="br0">
      <inkml:brushProperty name="width" value="0.05" units="cm"/>
      <inkml:brushProperty name="height" value="0.05" units="cm"/>
      <inkml:brushProperty name="color" value="#F6630D"/>
    </inkml:brush>
  </inkml:definitions>
  <inkml:trace contextRef="#ctx0" brushRef="#br0">0 1 24575,'35'1'0,"-14"0"0,-5 6 0,-13 1 0,-1 10 0,-1 7 0,-1 12 0,0 9 0,-2 3 0,0-6 0,-2-15 0,1-13 0,3-11 0,7-3 0,-3 0 0,5-1 0</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5T23:52:21.942"/>
    </inkml:context>
    <inkml:brush xml:id="br0">
      <inkml:brushProperty name="width" value="0.05" units="cm"/>
      <inkml:brushProperty name="height" value="0.05" units="cm"/>
      <inkml:brushProperty name="color" value="#004F8B"/>
    </inkml:brush>
  </inkml:definitions>
  <inkml:trace contextRef="#ctx0" brushRef="#br0">0 24 24575,'15'-4'0,"-3"1"0,0 1 0,4-1 0,11-1 0,1 1 0,-3-1 0,-12 3 0,-14 4 0,-4 5 0,2-3 0,-1 2 0</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5T23:52:22.518"/>
    </inkml:context>
    <inkml:brush xml:id="br0">
      <inkml:brushProperty name="width" value="0.05" units="cm"/>
      <inkml:brushProperty name="height" value="0.05" units="cm"/>
      <inkml:brushProperty name="color" value="#004F8B"/>
    </inkml:brush>
  </inkml:definitions>
  <inkml:trace contextRef="#ctx0" brushRef="#br0">1 5 24575,'7'-1'0,"1"0"0,0 2 0,-3 0 0,0-1 0,-3-1 0,1 0 0,0 0 0,3 0 0,-3 1 0,1 0 0</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5T23:52:23.626"/>
    </inkml:context>
    <inkml:brush xml:id="br0">
      <inkml:brushProperty name="width" value="0.05" units="cm"/>
      <inkml:brushProperty name="height" value="0.05" units="cm"/>
      <inkml:brushProperty name="color" value="#004F8B"/>
    </inkml:brush>
  </inkml:definitions>
  <inkml:trace contextRef="#ctx0" brushRef="#br0">83 0 24575,'-5'9'0,"-3"3"0,-2 3 0,-3 9 0,-1 12 0,1 4 0,2 5 0,5-9 0,4-10 0,2-7 0,2-7 0,0-3 0,0-3 0,0-3 0,1-2 0,1 0 0,1-2 0,0-1 0,2-2 0,-2-2 0,2-1 0,2-4 0,1-4 0,1-4 0,1 1 0,-3 0 0,-2 3 0,-2 2 0,-3 2 0,-2 3 0,1 0 0,-1-1 0,1-5 0,0-2 0,1 2 0,-1 2 0,1 4 0,-2 2 0,1 1 0,-1 1 0,0 3 0,0 1 0</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5T23:52:24.109"/>
    </inkml:context>
    <inkml:brush xml:id="br0">
      <inkml:brushProperty name="width" value="0.05" units="cm"/>
      <inkml:brushProperty name="height" value="0.05" units="cm"/>
      <inkml:brushProperty name="color" value="#004F8B"/>
    </inkml:brush>
  </inkml:definitions>
  <inkml:trace contextRef="#ctx0" brushRef="#br0">0 1 24575,'0'0'0</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5T23:52:25.390"/>
    </inkml:context>
    <inkml:brush xml:id="br0">
      <inkml:brushProperty name="width" value="0.05" units="cm"/>
      <inkml:brushProperty name="height" value="0.05" units="cm"/>
      <inkml:brushProperty name="color" value="#004F8B"/>
    </inkml:brush>
  </inkml:definitions>
  <inkml:trace contextRef="#ctx0" brushRef="#br0">22 0 24575,'-3'11'0,"0"3"0,-2 2 0,0 3 0,3-1 0,0-3 0,1-4 0,1-6 0,5-2 0,9 0 0,-4-2 0,12 2 0,-9-4 0,2-2 0,0-3 0,-4-2 0,0 1 0,-2 2 0,0-1 0,1-1 0,2-1 0,1-1 0,-1 0 0,-3 3 0,-4 3 0,-2 4 0,-2 7 0,0 2 0,-3 4 0,0 4 0,0 8 0,0 10 0,1 7 0,0 1 0,1-10 0,0-14 0,0-11 0,0-5 0,0-2 0,0 1 0,-1-2 0,0 0 0,-4 0 0,3 0 0,-1 0 0</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5T23:52:32.501"/>
    </inkml:context>
    <inkml:brush xml:id="br0">
      <inkml:brushProperty name="width" value="0.05" units="cm"/>
      <inkml:brushProperty name="height" value="0.05" units="cm"/>
      <inkml:brushProperty name="color" value="#F6630D"/>
    </inkml:brush>
  </inkml:definitions>
  <inkml:trace contextRef="#ctx0" brushRef="#br0">247 1 24575,'-5'6'0,"0"-1"0,-1 2 0,-1 1 0,0 2 0,-1 5 0,-1 4 0,2 5 0,2 1 0,3-1 0,1-4 0,1-2 0,1 0 0,1 0 0,1-3 0,-1-7 0,1-3 0,-2-5 0,0 1 0,1-1 0,0-1 0,2-1 0,0-2 0,1-1 0,0-3 0,1-2 0,1-4 0,0-1 0,-2 0 0,0 0 0,-1-1 0,1-2 0,2-2 0,-1 1 0,-2 5 0,-3 6 0,-3 6 0,-4 3 0,3 1 0,-6 3 0,-2 4 0,-10 8 0,-7 7 0,-1 2 0,2-1 0,8-6 0,6-3 0,3 0 0,0 1 0,-2 1 0,1-1 0,1-2 0,3-2 0,0 3 0,0 2 0,-2 2 0,-1 0 0,1-4 0,4-6 0,4-8 0,7-8 0,-3 2 0,3-3 0</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5T23:52:36.095"/>
    </inkml:context>
    <inkml:brush xml:id="br0">
      <inkml:brushProperty name="width" value="0.05" units="cm"/>
      <inkml:brushProperty name="height" value="0.05" units="cm"/>
      <inkml:brushProperty name="color" value="#F6630D"/>
    </inkml:brush>
  </inkml:definitions>
  <inkml:trace contextRef="#ctx0" brushRef="#br0">0 89 24575,'11'-2'0,"5"-1"0,-6 1 0,7-2 0,-5 0 0,6-2 0,1-2 0,-1-1 0,-3 0 0,1 2 0,4 0 0,2-1 0,-1 0 0,-6 1 0,-7 3 0,-5 5 0,1 4 0,0 0 0,0 4 0,-1 1 0,2 6 0,1 5 0,0 2 0,-1-4 0,-2-6 0,-1-8 0,-2-2 0,2 2 0,1 9 0,-2-6 0,1 6 0,-2-12 0,0-1 0</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5T23:52:06.511"/>
    </inkml:context>
    <inkml:brush xml:id="br0">
      <inkml:brushProperty name="width" value="0.05" units="cm"/>
      <inkml:brushProperty name="height" value="0.05" units="cm"/>
      <inkml:brushProperty name="color" value="#F6630D"/>
    </inkml:brush>
  </inkml:definitions>
  <inkml:trace contextRef="#ctx0" brushRef="#br0">1854 1711 24575,'-9'2'0,"0"2"0,-9 5 0,-19 13 0,9-4 0,-19 12 0,22-14 0,2-2 0,10-7 0,7-13 0,1-16 0,-3-20 0,-1-24 0,1-20 0,1 2 0,1 20 0,0 31 0,-3 30 0,-14 31 0,-26 40 0,18-24 0,-1 2 0,-1 0 0,1-1 0,-14 20 0,26-37 0,13-22 0,2-21 0,-2-21 0,-3-26 0,0-26 0,7 36 0,0 0 0,1 0 0,0 1 0,0-33 0,0 28 0,0 32 0,-2 21 0,-11 34 0,-14 32 0,7-16 0,-2 4 0,-7 11 0,-2 1 0,-4 2 0,-1-3 0,1-5 0,0-6 0,-20 21 0,26-39 0,21-34 0,9-56 0,1-40 0,0 33 0,2-5 0,0-8 0,1-1 0,0 9 0,1 1 0,-1-1 0,1 2 0,-2 4 0,0 1 0,-1 8 0,0 3 0,-1-30 0,0 33 0,-1 29 0,-6 35 0,-11 35 0,-15 40 0,6-25 0,-3 3 0,-5 6 0,-1-1 0,3-9 0,0-4 0,-15 23 0,26-54 0,17-39 0,6-34 0,5-43 0,-1 20 0,0-7 0,1-14 0,0-4 0,0-5 0,-1 0 0,-2 2 0,-1 2 0,-1 14 0,0 5 0,-1 18 0,0 5 0,0-13 0,0 39 0,-2 22 0,-3 26 0,-6 36 0,2-6 0,0 7 0,-4 23 0,-1 7 0,2-18 0,0 3 0,-1 1-160,-1 3 0,-1 0 0,1-1 160,0-6 0,0-2 0,1-4 0,-3 15 0,0-9 0,-2 13 0,8-44 0,6-26 0,2-11 0,1-5 0,2-29 0,0-32 240,0 7 0,0-8-240,0-20 0,1-6 0,0 20 0,0-2 0,0-2-248,1-6 0,0-2 0,0 0 248,0-2 0,1 0 0,-1 0 0,0 3 0,0 0 0,-1 4 0,1-18 0,-2 7 0,0 24 0,0 9 0,-2 3 0,-6 54 0,-16 44 0,4-3 0,-1 7 0,-6 16 0,0 6 0,-5 11 0,1 3 0,0 2 0,1 0 0,2-4 0,0-3 372,3-10 0,2-6-372,-7 23 0,13-45 0,10-37 0,5-26 0,1-15 0,0-25 0,0-29 0,0 27 0,0-5 0,0-18 0,0-4 0,1-7 0,0-1 0,1 5 0,0 5 0,0 17 0,0 8 0,2-12 0,-3 42 0,-1 20 0,0 8 0</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5T23:52:07.311"/>
    </inkml:context>
    <inkml:brush xml:id="br0">
      <inkml:brushProperty name="width" value="0.05" units="cm"/>
      <inkml:brushProperty name="height" value="0.05" units="cm"/>
      <inkml:brushProperty name="color" value="#F6630D"/>
    </inkml:brush>
  </inkml:definitions>
  <inkml:trace contextRef="#ctx0" brushRef="#br0">0 811 24575,'6'-16'0,"4"-11"0,11-20 0,15-22 0,-11 22 0,3-1 0,6-7 0,1 0 0,2 1 0,2 0 0,-2 4 0,2 3 0,-2 8 0,1 4 0,31-20 0,-2 11 0,-8 13 0,-13 10 0,-4 10 0,7 7 0,8 2 0,-2 2 0,-14 0 0,-23 0 0,-16 0 0,-2 0 0,-1 0 0</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5T23:52:08.278"/>
    </inkml:context>
    <inkml:brush xml:id="br0">
      <inkml:brushProperty name="width" value="0.05" units="cm"/>
      <inkml:brushProperty name="height" value="0.05" units="cm"/>
      <inkml:brushProperty name="color" value="#F6630D"/>
    </inkml:brush>
  </inkml:definitions>
  <inkml:trace contextRef="#ctx0" brushRef="#br0">0 1 24575,'7'1'0,"8"4"0,8 5 0,3 3 0,-2-1 0,-9-4 0,-9-3 0,-1 2 0,2 4 0,3 1 0,2 1 0,1-1 0,0-1 0,0 2 0,-1 0 0,-3-1 0,-3-4 0,-3-4 0,-1-3 0,-1 2 0,-1 4 0,0 3 0,0 7 0,0 5 0,-1 1 0,-3 1 0,-2-1 0,-3 3 0,-3 6 0,1 0 0,3-6 0,3-10 0,3-11 0,2-4 0,0-1 0,0 0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5T21:49:44.626"/>
    </inkml:context>
    <inkml:brush xml:id="br0">
      <inkml:brushProperty name="width" value="0.05" units="cm"/>
      <inkml:brushProperty name="height" value="0.05" units="cm"/>
      <inkml:brushProperty name="color" value="#F6630D"/>
    </inkml:brush>
  </inkml:definitions>
  <inkml:trace contextRef="#ctx0" brushRef="#br0">135 38 24575,'-11'9'0,"0"1"0,2 0 0,1 1 0,3-1 0,2 0 0,1-2 0,2-2 0,2 1 0,-1 3 0,1-1 0,2 4 0,-1-3 0,3-3 0,-3-3 0,5-1 0,0-2 0,2 0 0,1-2 0,1-1 0,1-6 0,5-5 0,4-5 0,-3 1 0,-2 2 0,-8 8 0,-5-1 0,-1 5 0,-3-2 0,1 0 0,0-3 0,0 1 0,-1-1 0,0 2 0,-1 1 0,-3-1 0,-1-1 0,-1 0 0,1 0 0,0 1 0,0 2 0,-1 2 0,-1 1 0,1 1 0,1 0 0,2 0 0,-5 0 0,-2 2 0,-5 3 0,-2 8 0,0 1 0,-1 9 0,2 0 0,-1 0 0,1 4 0,0-9 0,6 1 0,1-6 0,7-5 0,-1-2 0,1-1 0,1 1 0,-3 4 0,-1 7 0,0 7 0,-3 0 0,4-5 0,1-8 0,6-7 0,4-3 0,6-1 0,-5 0 0,1 0 0</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5T23:52:10.162"/>
    </inkml:context>
    <inkml:brush xml:id="br0">
      <inkml:brushProperty name="width" value="0.05" units="cm"/>
      <inkml:brushProperty name="height" value="0.05" units="cm"/>
      <inkml:brushProperty name="color" value="#F6630D"/>
    </inkml:brush>
  </inkml:definitions>
  <inkml:trace contextRef="#ctx0" brushRef="#br0">0 13 24575,'17'-1'0,"5"-1"0,4 0 0,-3 0 0,-8 0 0,-8 0 0,-4 1 0,-1 0 0,0 1 0,0 0 0,-2 0 0</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5T23:52:10.646"/>
    </inkml:context>
    <inkml:brush xml:id="br0">
      <inkml:brushProperty name="width" value="0.05" units="cm"/>
      <inkml:brushProperty name="height" value="0.05" units="cm"/>
      <inkml:brushProperty name="color" value="#F6630D"/>
    </inkml:brush>
  </inkml:definitions>
  <inkml:trace contextRef="#ctx0" brushRef="#br0">0 7 24575,'7'1'0,"2"0"0,4-1 0,7-1 0,1 0 0,-2-1 0,-5 1 0,-9-1 0,-3 1 0,-3 1 0</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5T23:52:11.596"/>
    </inkml:context>
    <inkml:brush xml:id="br0">
      <inkml:brushProperty name="width" value="0.05" units="cm"/>
      <inkml:brushProperty name="height" value="0.05" units="cm"/>
      <inkml:brushProperty name="color" value="#F6630D"/>
    </inkml:brush>
  </inkml:definitions>
  <inkml:trace contextRef="#ctx0" brushRef="#br0">67 0 24575,'-11'29'0,"-1"5"0,-3 10 0,2 6 0,3-2 0,5-3 0,5-8 0,3-7 0,2-7 0,1-11 0,6-7 0,-3-7 0,16-11 0,-2-6 0,2-5 0,-6-3 0,-9 6 0,-3-1 0,-3-1 0,-3 0 0,-2-1 0,-2-1 0,-2 3 0,-6-1 0,-5 1 0,0 5 0,4 6 0,7 7 0,4 5 0</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5T23:52:12.130"/>
    </inkml:context>
    <inkml:brush xml:id="br0">
      <inkml:brushProperty name="width" value="0.05" units="cm"/>
      <inkml:brushProperty name="height" value="0.05" units="cm"/>
      <inkml:brushProperty name="color" value="#F6630D"/>
    </inkml:brush>
  </inkml:definitions>
  <inkml:trace contextRef="#ctx0" brushRef="#br0">0 43 24575,'11'-5'0,"12"-11"0,-13 9 0,8-7 0</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5T23:52:13.231"/>
    </inkml:context>
    <inkml:brush xml:id="br0">
      <inkml:brushProperty name="width" value="0.05" units="cm"/>
      <inkml:brushProperty name="height" value="0.05" units="cm"/>
      <inkml:brushProperty name="color" value="#F6630D"/>
    </inkml:brush>
  </inkml:definitions>
  <inkml:trace contextRef="#ctx0" brushRef="#br0">101 0 24575,'-16'21'0,"-3"4"0,-2 4 0,1 4 0,7-2 0,5-3 0,4-3 0,4-4 0,2-6 0,2-4 0,0-4 0,1 0 0,3 4 0,4 2 0,6 3 0,4-2 0,0-3 0,-2-4 0,-6-4 0,-3-4 0,-6 0 0,-1-4 0,-3-2 0,1-6 0,-1-3 0,-1-2 0,0 2 0,-2 4 0,-2 1 0,-4 3 0,-1 1 0,0 2 0,2 3 0,1 1 0,-4-1 0,-4 0 0,-1 2 0,2 2 0,5 2 0,4 0 0,3-1 0,1-1 0,0-2 0</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5T23:52:46.179"/>
    </inkml:context>
    <inkml:brush xml:id="br0">
      <inkml:brushProperty name="width" value="0.05" units="cm"/>
      <inkml:brushProperty name="height" value="0.05" units="cm"/>
      <inkml:brushProperty name="color" value="#F6630D"/>
    </inkml:brush>
  </inkml:definitions>
  <inkml:trace contextRef="#ctx0" brushRef="#br0">233 0 24575,'-14'2'0,"1"-1"0,4 1 0,1-1 0,2 4 0,-1 5 0,-2 8 0,-1 8 0,2 4 0,3-2 0,4-7 0,2-6 0,1-4 0,2 1 0,2-2 0,-1-1 0,1-5 0,0-4 0,6-7 0,-5 3 0,6-6 0,-8 3 0,0-1 0,-2 1 0,-2 2 0,-1 1 0,1-2 0,0-3 0,-2-2 0,0 0 0,0 3 0,0 1 0,-1-3 0,1-1 0,-1 0 0,0 1 0,1 3 0,-1 1 0,1 0 0,-1 1 0,1 1 0,-2 0 0,1 2 0,-2 0 0,-2 2 0,-2 1 0,0 0 0,-1 2 0,1 2 0,-1 2 0,-2 2 0,1 2 0,1 2 0,2 3 0,2 1 0,-1 0 0,0 1 0,-1 0 0,0 0 0,-2 0 0,2 0 0,0-1 0,1 0 0,1 2 0,0 0 0,1-1 0,-1-2 0,0-2 0,-2 0 0,1 1 0,1-2 0,1-3 0,2-6 0,1-3 0,1-1 0</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5T23:51:19.688"/>
    </inkml:context>
    <inkml:brush xml:id="br0">
      <inkml:brushProperty name="width" value="0.05" units="cm"/>
      <inkml:brushProperty name="height" value="0.05" units="cm"/>
      <inkml:brushProperty name="color" value="#F6630D"/>
    </inkml:brush>
  </inkml:definitions>
  <inkml:trace contextRef="#ctx0" brushRef="#br0">1 0 24575,'0'10'0,"0"7"0,0 7 0,0 9 0,1 5 0,1 2 0,0 1 0,2 1 0,1 16 0,-3-26 0,2 23 0,-3-23 0,1 11 0,1 6 0,1 0 0,0 4 0,1 3 0,-1 1 0,-1-6 0,0-1 0,0-1 0,0-2 0,0 3 0,0 0 0,-1 1 0,1 4 0,1 1 0,0-1 0,0-5 0,-1-1 0,2 2 0,0 7 0,0 7 0,1 1 0,-2-8 0,-2-8 0,-1-10 0,0-7 0,0 0 0,-1-3 0,1-4 0,0-5 0,0-2 0,1-1 0,0 3 0,0 1 0,-1-5 0,-1-5 0,0-3 0,0-1 0,0 3 0,0 1 0,0-2 0,0-3 0,1-3 0,0 2 0,-1 5 0,1 5 0,1 1 0,-3-6 0,2-4 0,-3-8 0,1 1 0,0-1 0</inkml:trace>
</inkml:ink>
</file>

<file path=ppt/ink/ink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5T23:51:23.098"/>
    </inkml:context>
    <inkml:brush xml:id="br0">
      <inkml:brushProperty name="width" value="0.05" units="cm"/>
      <inkml:brushProperty name="height" value="0.05" units="cm"/>
      <inkml:brushProperty name="color" value="#F6630D"/>
    </inkml:brush>
  </inkml:definitions>
  <inkml:trace contextRef="#ctx0" brushRef="#br0">2167 1796 24575,'-6'-2'0,"-3"1"0,3 1 0,-6 2 0,0 2 0,-1 1 0,2 0 0,5-3 0,3-1 0,1-2 0,1-2 0,0-5 0,0-9 0,1-11 0,1-16 0,1-13 0,2-2 0,1 7 0,-1 17 0,-1 15 0,-3 12 0,-4 9 0,-8 8 0,-10 9 0,-15 10 0,-14 8 0,-6 5 0,21-16 0,10-7 0,25-20 0,2-8 0,2-11 0,4-15 0,4-15 0,5-9 0,3-7 0,3 2 0,-4 12 0,-5 15 0,-8 22 0,-9 18 0,-16 23 0,-31 33 0,7-12 0,-7 3 0,-10 7 0,-3 0 0,2-2 0,1-5 0,13-11 0,5-7 0,-2-4 0,31-32 0,15-30 0,13-37 0,-2 20 0,1-5 0,4-16 0,0 0 0,-5 19 0,0 0 0,3-20 0,-1 1 0,4-21 0,-7 42 0,-1 2 0,8-26 0,-11 44 0,-4 21 0,-9 34 0,-22 52 0,2-15 0,-4 6 0,-10 15 0,-3 4 0,11-26 0,0 0 0,-1-2 0,-10 19 0,1-6 0,9-14 0,5-6 0,-5 9 0,20-38 0,12-23 0,7-22 0,11-32 0,-1 7 0,3-7 0,5-18 0,3-7 0,4-10 0,1-2 0,0 3 0,-2 2 0,-3 10 0,-2 3 0,-4 14 0,-2 3 0,11-33 0,-9 17 0,-5 16 0,-6 16 0,-3 13 0,-7 18 0,-9 25 0,-25 54 0,-3 1 0,-9 9 0,2-6 0,-6 6 0,-3 2-410,8-11 0,-2 3 0,-1 1 0,0-1 410,3-4 0,-2 0 0,2-1 0,2-3 0,-6 8 0,3-4 0,5-5 0,2 1 0,7-10 0,6-9 0,25-63 0,20-62 0,-2 9 0,3-10 0,-2 12 0,1-5 0,0-1-282,2-7 1,1-1 0,1-1 281,1-1 0,0-1 0,0 1 0,-1 5 0,1 1 0,-1 2 522,-3 8 0,-1 3 1,0 2-523,6-18 0,-3 5 0,-6 17 0,-2 7 0,2-11 0,-10 32 0,-7 24 917,-12 26-917,-25 45 0,4-2 0,-4 11 0,1 0 0,-1 7 0,-2 4-409,5-10 1,-2 3 0,0 1 0,1-1 408,1-1 0,-1 0 0,1-1 0,2-2 0,-6 10 0,1-3 0,4-7 0,-3 2 0,6-13 0,5-11 0,16-39 0,18-49 0,9-42 0,-4 21 0,2-6 816,3-11 1,2-1-817,0 1 0,-1 4 0,-2 12 0,-1 5 0,5-18 0,-10 36 0,-7 23 0,-5 17 0,-12 25 0,-15 27 0,4-13 0,-3 4 0,-8 14 0,-4 3 0,-4 5 0,-2 2 0,-2 1 0,-1-2 0,4-5 0,2-4 0,8-14 0,3-4 0,-13 18 0,23-27 0,13-19 0,4-8 0,3-5 0,-2 1 0,-2 4 0,-1 3 0,-1 0 0,3-3 0,3-3 0,0-2 0,1-1 0,-2 0 0</inkml:trace>
</inkml:ink>
</file>

<file path=ppt/ink/ink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5T23:51:24.465"/>
    </inkml:context>
    <inkml:brush xml:id="br0">
      <inkml:brushProperty name="width" value="0.05" units="cm"/>
      <inkml:brushProperty name="height" value="0.05" units="cm"/>
      <inkml:brushProperty name="color" value="#F6630D"/>
    </inkml:brush>
  </inkml:definitions>
  <inkml:trace contextRef="#ctx0" brushRef="#br0">747 1331 24575,'-1'-14'0,"0"-1"0,-1-6 0,-2-15 0,-4-21 0,-4-14 0,-4-13 0,-5-7 0,-7-3 0,10 44 0,-1 1 0,-2-1 0,-2-1 0,-1 2 0,0 1 0,-2 0 0,0 0 0,-4 0 0,-2 0 0,-2 4 0,-2 1 0,0 3 0,-2 4 0,-33-22 0,15 22 0,12 13 0,11 8 0,7 4 0,7 3 0,6 4 0,9 2 0,3-3 0,3-7 0,0 3 0,0-1 0,-1 7 0</inkml:trace>
</inkml:ink>
</file>

<file path=ppt/ink/ink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5T23:51:25.438"/>
    </inkml:context>
    <inkml:brush xml:id="br0">
      <inkml:brushProperty name="width" value="0.05" units="cm"/>
      <inkml:brushProperty name="height" value="0.05" units="cm"/>
      <inkml:brushProperty name="color" value="#F6630D"/>
    </inkml:brush>
  </inkml:definitions>
  <inkml:trace contextRef="#ctx0" brushRef="#br0">230 7 24575,'-5'-4'0,"-2"1"0,-5 4 0,-8 0 0,-8 2 0,-5 1 0,0 0 0,8 0 0,9 0 0,6 2 0,0 4 0,1 3 0,0 2 0,3 3 0,2 1 0,2 4 0,1-3 0,1-3 0,0-1 0,1-1 0,1 3 0,0 0 0,-1-1 0,0-3 0,1 1 0,0-1 0,0 0 0,0-3 0,0-4 0,-2-2 0,1 2 0,0-2 0,-1 0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5T21:49:44.627"/>
    </inkml:context>
    <inkml:brush xml:id="br0">
      <inkml:brushProperty name="width" value="0.05" units="cm"/>
      <inkml:brushProperty name="height" value="0.05" units="cm"/>
      <inkml:brushProperty name="color" value="#F6630D"/>
    </inkml:brush>
  </inkml:definitions>
  <inkml:trace contextRef="#ctx0" brushRef="#br0">1 20 24575,'6'0'0,"5"-2"0,0 0 0,3-1 0,-1 0 0,0 0 0,3-1 0,1 3 0,0-1 0,-10 2 0,-2 0 0,-8 0 0</inkml:trace>
</inkml:ink>
</file>

<file path=ppt/ink/ink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5T23:51:27.759"/>
    </inkml:context>
    <inkml:brush xml:id="br0">
      <inkml:brushProperty name="width" value="0.05" units="cm"/>
      <inkml:brushProperty name="height" value="0.05" units="cm"/>
      <inkml:brushProperty name="color" value="#F6630D"/>
    </inkml:brush>
  </inkml:definitions>
  <inkml:trace contextRef="#ctx0" brushRef="#br0">255 1 24575,'-15'10'0,"3"2"0,3 3 0,3 2 0,0 1 0,2 3 0,0 5 0,3 4 0,1 0 0,2-8 0,2-9 0,-1-7 0,2-4 0,1-1 0,-1 0 0,0-1 0,0-2 0,1-1 0,2-4 0,4-3 0,0-5 0,-1-2 0,-3-2 0,-3 0 0,-2 0 0,-2 2 0,-1 1 0,-1 1 0,-1 2 0,-1 4 0,0 1 0,0 4 0,-1 0 0,0 2 0,0 1 0,-4 3 0,-6 2 0,-7 8 0,-5 6 0,0 5 0,0 5 0,1 3 0,2-1 0,2-2 0,5-6 0,8-8 0,5-3 0,0-2 0,-1 0 0,-2 4 0,-1 3 0,-1 3 0,0 0 0,2-1 0,1-2 0,1-4 0,0-4 0,2-5 0,2-1 0,0-3 0</inkml:trace>
</inkml:ink>
</file>

<file path=ppt/ink/ink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5T23:51:28.448"/>
    </inkml:context>
    <inkml:brush xml:id="br0">
      <inkml:brushProperty name="width" value="0.05" units="cm"/>
      <inkml:brushProperty name="height" value="0.05" units="cm"/>
      <inkml:brushProperty name="color" value="#F6630D"/>
    </inkml:brush>
  </inkml:definitions>
  <inkml:trace contextRef="#ctx0" brushRef="#br0">1 74 24575,'2'-7'0,"3"-3"0,4-2 0,5-2 0,0 2 0,-3 3 0,-4 5 0,-3 2 0,0 1 0,2 0 0,-3 0 0,1 0 0</inkml:trace>
</inkml:ink>
</file>

<file path=ppt/ink/ink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5T23:51:29.054"/>
    </inkml:context>
    <inkml:brush xml:id="br0">
      <inkml:brushProperty name="width" value="0.05" units="cm"/>
      <inkml:brushProperty name="height" value="0.05" units="cm"/>
      <inkml:brushProperty name="color" value="#F6630D"/>
    </inkml:brush>
  </inkml:definitions>
  <inkml:trace contextRef="#ctx0" brushRef="#br0">1 85 24575,'6'-3'0,"2"-2"0,3 0 0,5-3 0,8-3 0,5-4 0,-1-1 0,-8 4 0,-10 5 0,-8 4 0</inkml:trace>
</inkml:ink>
</file>

<file path=ppt/ink/ink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5T23:51:30.160"/>
    </inkml:context>
    <inkml:brush xml:id="br0">
      <inkml:brushProperty name="width" value="0.05" units="cm"/>
      <inkml:brushProperty name="height" value="0.05" units="cm"/>
      <inkml:brushProperty name="color" value="#F6630D"/>
    </inkml:brush>
  </inkml:definitions>
  <inkml:trace contextRef="#ctx0" brushRef="#br0">78 9 24575,'-5'4'0,"-1"3"0,-2 6 0,-2 7 0,-3 11 0,-2 6 0,4-1 0,3-7 0,6-11 0,3-10 0,0-3 0,2-3 0,0-1 0,3 1 0,0-1 0,2-1 0,2-3 0,1-5 0,3-6 0,3-5 0,-1-3 0,-3 0 0,-4 3 0,-6 4 0,-2 3 0,-2 0 0,0-1 0,-1-2 0,-2 0 0,0 2 0,-1 2 0,2 6 0,0 1 0,2 5 0,0-1 0,1 1 0</inkml:trace>
</inkml:ink>
</file>

<file path=ppt/ink/ink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5T23:51:30.577"/>
    </inkml:context>
    <inkml:brush xml:id="br0">
      <inkml:brushProperty name="width" value="0.05" units="cm"/>
      <inkml:brushProperty name="height" value="0.05" units="cm"/>
      <inkml:brushProperty name="color" value="#F6630D"/>
    </inkml:brush>
  </inkml:definitions>
  <inkml:trace contextRef="#ctx0" brushRef="#br0">1 1 24575,'0'0'0</inkml:trace>
</inkml:ink>
</file>

<file path=ppt/ink/ink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5T23:51:32.354"/>
    </inkml:context>
    <inkml:brush xml:id="br0">
      <inkml:brushProperty name="width" value="0.05" units="cm"/>
      <inkml:brushProperty name="height" value="0.05" units="cm"/>
      <inkml:brushProperty name="color" value="#F6630D"/>
    </inkml:brush>
  </inkml:definitions>
  <inkml:trace contextRef="#ctx0" brushRef="#br0">139 4 24575,'-6'-2'0,"-4"1"0,-5 1 0,-8 0 0,-3 2 0,2 3 0,6 3 0,8-1 0,6 0 0,2-2 0,1 1 0,3 1 0,1 5 0,3 2 0,3 2 0,3 0 0,3 1 0,3-3 0,0-1 0,-2-4 0,-5-3 0,-1 3 0,5 10 0,2 8 0,0 4 0,-4-2 0,-7-7 0,-4-6 0,-2-3 0,0-3 0,-2-2 0,-4 0 0,-3-1 0,-3 0 0,-1-1 0,2-2 0,1-3 0,1 0 0,-3-2 0,5-1 0,-2-2 0,6-2 0,1-5 0,0-5 0,2-3 0,3-2 0,4-1 0,3 0 0,0 1 0,1 5 0,-2 6 0,1 3 0,2 1 0,2 0 0,-2-2 0,-2 1 0,-1 1 0,-3 0 0,0-1 0,-2-1 0,0-1 0,-1 0 0,-1 1 0,0 0 0,-1 0 0,-1-1 0,-3-1 0,-4 1 0,-2 3 0,-1 0 0,1 2 0,0-1 0,-1 0 0,0-1 0,1 2 0,3 2 0,2 1 0,-1 0 0,0 0 0,0-1 0,6 1 0,2 0 0</inkml:trace>
</inkml:ink>
</file>

<file path=ppt/ink/ink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5T23:51:37.979"/>
    </inkml:context>
    <inkml:brush xml:id="br0">
      <inkml:brushProperty name="width" value="0.05" units="cm"/>
      <inkml:brushProperty name="height" value="0.05" units="cm"/>
      <inkml:brushProperty name="color" value="#F6630D"/>
    </inkml:brush>
  </inkml:definitions>
  <inkml:trace contextRef="#ctx0" brushRef="#br0">267 1 24575,'-9'1'0,"-8"3"0,-6 3 0,-6 3 0,0 1 0,5 3 0,1 5 0,4 4 0,4 1 0,5-6 0,7-4 0,2-5 0,1 0 0,2 0 0,0 1 0,2-3 0,0-4 0,0-2 0,-1 0 0,2 0 0,0 0 0,2 0 0,1-1 0,2-1 0,2-2 0,0-1 0,4-1 0,2-3 0,2 1 0,-1-1 0,-3 1 0,-6 1 0,-4 2 0,-4-1 0,-1 2 0,0-4 0,0-1 0,0-2 0,-1-1 0,-1 2 0,-1 2 0,0 2 0,0 0 0,-4-2 0,-4-2 0,-2 1 0,2 2 0,3 3 0,3 2 0,-1 1 0,-3 1 0,-5 0 0,-3 2 0,-1 2 0,-1 3 0,1 4 0,3 1 0,4 0 0,4-1 0,2-1 0,1-1 0,-2 3 0,-2 2 0,-1 2 0,0-1 0,0-3 0,3-1 0,0-2 0,3 0 0,1-2 0,0-1 0,-1 0 0,-1 4 0,1 4 0,-1 1 0,0-3 0,1-6 0,1-4 0</inkml:trace>
</inkml:ink>
</file>

<file path=ppt/ink/ink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5T23:51:39.781"/>
    </inkml:context>
    <inkml:brush xml:id="br0">
      <inkml:brushProperty name="width" value="0.05" units="cm"/>
      <inkml:brushProperty name="height" value="0.05" units="cm"/>
      <inkml:brushProperty name="color" value="#F6630D"/>
    </inkml:brush>
  </inkml:definitions>
  <inkml:trace contextRef="#ctx0" brushRef="#br0">1 164 24575,'4'-9'0,"5"-8"0,-3 7 0,7-11 0,-5 7 0,1-4 0,1-2 0,0 1 0,-1 3 0,-1 2 0,-3 9 0,-1 6 0,0 6 0,-1 2 0,0-2 0,-1 1 0,1 1 0,2 4 0,0 1 0,-1-3 0,0-3 0,-1-2 0,0 1 0,-1-1 0,1 0 0,-3-6 0,0 1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5T21:49:44.628"/>
    </inkml:context>
    <inkml:brush xml:id="br0">
      <inkml:brushProperty name="width" value="0.05" units="cm"/>
      <inkml:brushProperty name="height" value="0.05" units="cm"/>
      <inkml:brushProperty name="color" value="#F6630D"/>
    </inkml:brush>
  </inkml:definitions>
  <inkml:trace contextRef="#ctx0" brushRef="#br0">1 41 24575,'12'-2'0,"5"0"0,6-3 0,8-1 0,-2-2 0,-2 2 0,-8 1 0,-7 3 0,-8-1 0,2 3 0,-1-2 0,1 2 0,0 0 0,-2 0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5T21:49:44.629"/>
    </inkml:context>
    <inkml:brush xml:id="br0">
      <inkml:brushProperty name="width" value="0.05" units="cm"/>
      <inkml:brushProperty name="height" value="0.05" units="cm"/>
      <inkml:brushProperty name="color" value="#F6630D"/>
    </inkml:brush>
  </inkml:definitions>
  <inkml:trace contextRef="#ctx0" brushRef="#br0">53 1 24575,'-11'6'0,"2"3"0,4 5 0,0 2 0,2 7 0,-3 4 0,2 2 0,-2 2 0,4-11 0,1-3 0,1-5 0,1-6 0,-1 1 0,3-6 0,-1 2 0,3 0 0,1 3 0,4 1 0,3 0 0,9 2 0,-6-5 0,1-1 0,-8-3 0,-3 0 0,7-4 0,5-2 0,6-9 0,-4 2 0,-2-4 0,-9 4 0,-5-2 0,-2 5 0,-2-1 0,0 5 0,0-5 0,0 1 0,-3-3 0,2 1 0,-5 0 0,4 1 0,-4 3 0,4 2 0,-4 3 0,4 0 0,-6 1 0,2-1 0,-9 0 0,3-3 0,-3 3 0,7 0 0,2 3 0,0 1 0,-3 1 0,-4 1 0,0 1 0,-1 0 0,2 3 0,4 0 0,3 1 0,4-3 0,1-1 0,3-2 0,5 1 0,3-1 0,10 0 0,3 1 0,-9-3 0,-1 2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5T21:49:44.623"/>
    </inkml:context>
    <inkml:brush xml:id="br0">
      <inkml:brushProperty name="width" value="0.05" units="cm"/>
      <inkml:brushProperty name="height" value="0.05" units="cm"/>
      <inkml:brushProperty name="color" value="#F6630D"/>
    </inkml:brush>
  </inkml:definitions>
  <inkml:trace contextRef="#ctx0" brushRef="#br0">1 13 24575,'6'-6'0,"-2"2"0,-1 1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5T21:49:44.603"/>
    </inkml:context>
    <inkml:brush xml:id="br0">
      <inkml:brushProperty name="width" value="0.05" units="cm"/>
      <inkml:brushProperty name="height" value="0.05" units="cm"/>
      <inkml:brushProperty name="color" value="#004F8B"/>
    </inkml:brush>
  </inkml:definitions>
  <inkml:trace contextRef="#ctx0" brushRef="#br0">881 562 24575,'-14'2'0,"-3"-1"0,-1-1 0,-5 0 0,0 0 0,-3-1 0,6-1 0,2 0 0,-1-1 0,-1 1 0,-16-4 0,8 2 0,-8-4 0,18 3 0,2 1 0,8-1 0,3 4 0,-2-3 0,-3 0 0,-3 0 0,-4-3 0,3 0 0,-2-3 0,4-1 0,-2 1 0,5-1 0,-2 1 0,-1-5 0,2 2 0,-8-8 0,3 1 0,0 0 0,1-3 0,4 6 0,0-3 0,-5 1 0,2 0 0,-5 1 0,5 3 0,0 3 0,3 1 0,2 3 0,3 1 0,2 3 0,1-1 0,-1 1 0,-2-5 0,-1 2 0,-6-7 0,2 1 0,-3-2 0,2-1 0,-5-2 0,0 0 0,3 0 0,1 6 0,6 4 0,1 2 0,-1 2 0,2 0 0,-1 0 0,3 1 0,0 0 0,1 4 0,1 7 0,2 11 0,4 13 0,-1 0 0,-1 10 0,-3-12 0,-1-3 0,0-11 0,2-8 0,-2-3 0,3 1 0,-2 1 0,1 7 0,0 1 0,2 5 0,0-1 0,3 0 0,11 8 0,1 2 0,3-4 0,-8-8 0,-3-13 0,8-6 0,8-4 0,6 0 0,0-3 0,-13 4 0,0 3 0,-8 2 0,-2 1 0,-14 5 0,-7 1 0,-15 8 0,-7 4 0,-3 0 0,-13 3 0,14-3 0,3-2 0,18-6 0,11-5 0,1-2 0,2-1 0,0 1 0,0 2 0,0 0 0,0 0 0,2 0 0,1 1 0,14 7 0,2 2 0,12 4 0,-5-8 0,1-4 0,11-7 0,4-1 0,4-1 0,-14 0 0,-15-2 0,-16 1 0,-4-1 0,-11-1 0,-5-1 0,-8 3 0,3-3 0,5 4 0,3 0 0,-8 1 0,-14 0 0,-21 0 0,-19 2 0,23-1 0,15-3 0,38-5 0,15-4 0,1-2 0,-1-4 0,-2 2 0,-2-3 0,-3 3 0,-3 2 0,0 2 0,-2 1 0,0 1 0,-1-1 0,2-1 0,-2-2 0,1-4 0,-1-1 0,0 0 0,-1-4 0,-1-2 0,-1-10 0,2 4 0,1 2 0,0 9 0,0 9 0,0 11 0,0 17 0,2 22 0,0 4 0,2-4 0,-1-16 0,-2-15 0,-1-12 0,0-2 0,-2-16 0,2-3 0,-4-9 0,4 1 0,-2 3 0,2-1 0,0 3 0,-6-18 0,-4 0 0,0 4 0,2 14 0,6 25 0,2 19 0,0 6 0,0 11 0,0-5 0,0-6 0,0-6 0,0-9 0,0-2 0,3-4 0,5-1 0,-3-1 0,2 0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5T21:49:44.604"/>
    </inkml:context>
    <inkml:brush xml:id="br0">
      <inkml:brushProperty name="width" value="0.05" units="cm"/>
      <inkml:brushProperty name="height" value="0.05" units="cm"/>
      <inkml:brushProperty name="color" value="#004F8B"/>
    </inkml:brush>
  </inkml:definitions>
  <inkml:trace contextRef="#ctx0" brushRef="#br0">1 901 24575,'12'0'0,"25"0"0,21-2 0,19-6 0,-4 2 0,-17-3 0,-19 6 0,-4 2 0,1 2 0,6 4 0,1 1 0,-4-1 0,-13-1 0,-7-4 0,-8 0 0,4-3 0,7-1 0,5-4 0,9 0 0,-9 1 0,-4 1 0,-12 2 0,-1 0 0,-1 1 0,5 0 0,11-3 0,5 2 0,4-1 0,-7 1 0,-8 0 0,-6 3 0,0-2 0,-1 0 0,1 0 0,-2-1 0,-1 4 0,-3-3 0,1-2 0,0-2 0,4-6 0,0 1 0,2-5 0,-7 3 0,1-2 0,-6 4 0,2 1 0,-1 0 0,0-2 0,0 0 0,1-2 0,-2 2 0,3-1 0,-3-3 0,2-3 0,-2-4 0,0-1 0,-2-4 0,0-2 0,-1-3 0,2-6 0,-1 5 0,1-6 0,0 3 0,1-7 0,2 4 0,0 4 0,2 4 0,-2 9 0,-1 1 0,-1 6 0,0 6 0,0 1 0,2 4 0,-2-2 0,2 1 0,-2-1 0,0 3 0,-2 2 0,2 0 0,-2 1 0,2 9 0,0 5 0,-1 19 0,-6 13 0,-4 17 0,-4 10 0,-2-3 0,3-13 0,0-19 0,8-17 0,0-9 0,6-6 0,-6 0 0,2 2 0,-4 5 0,2-2 0,0 3 0,3-6 0,0-1 0,3-3 0,-1 2 0,-1 1 0,2 3 0,-2-9 0,6-9 0,2-12 0,6-12 0,1-3 0,6-6 0,-6 2 0,0-2 0,-5 15 0,-6 6 0,-2 21 0,-7 12 0,-7 25 0,-11 10 0,-5 19 0,-4-8 0,-7 9 0,-2-11 0,1-1 0,11-15 0,14-15 0,12-16 0,7-13 0,1-5 0,4-9 0,11-9 0,6-8 0,21-21 0,5-4 0,-16 23 0,0 0 0,17-21 0,-10 17 0,-29 32 0,-24 23 0,-9 15 0,-20 13 0,-5 9 0,-7 2 0,-7 3-6784,-2-13 6784,-10-1 0,14-17 0,16-6 0,27-22 0,17-14 0,7-9 0,5-17 6784,4 7-6784,-1 4 0,-5 13 0,-16 26 0,-20 18 0,-15 20 0,-11 19 0,11-7 0,8-6 0,17-18 0,2-13 0,3-7 0,0-5 0,0-2 0,-1-1 0,0 0 0,-3 2 0,1-2 0,2 0 0,-2-2 0,-4 3 0,-8-1 0,-6 9 0,1 0 0,4 4 0,9-9 0,13-2 0,19-8 0,9-3 0,23-7 0,3-6 0,11-4 0,-2-4 0,-12 7 0,-2-5 0,-18 10 0,9-9 0,-5-2 0,2-1 0,5-7 0,-9 8 0,-1-1 0,-4 4 0,-7 2 0,7-3 0,4-4 0,2-5 0,-1 2 0,-11 4 0,-5 5 0,-7 2 0,1 0 0,-4 2 0,0-1 0,2 2 0,0-5 0,2 2 0,-2 1 0,-3 6 0,0 5 0,-1 4 0,1 1 0,0 1 0,1 1 0,-3-2 0,1 2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5T21:49:44.636"/>
    </inkml:context>
    <inkml:brush xml:id="br0">
      <inkml:brushProperty name="width" value="0.05" units="cm"/>
      <inkml:brushProperty name="height" value="0.05" units="cm"/>
      <inkml:brushProperty name="color" value="#F6630D"/>
    </inkml:brush>
  </inkml:definitions>
  <inkml:trace contextRef="#ctx0" brushRef="#br0">0 1 24575,'0'11'0,"0"4"0,0 4 0,0 2 0,2 11 0,-1 1 0,0 12 0,1-4 0,1 6 0,1-1 0,0 3 0,1 2 0,1-8 0,-1 7 0,3 0 0,-3 8 0,2 1 0,-2-1 0,0 0 0,-3 1 0,2 3 0,-3 0 0,3-3 0,-3 6 0,3-6 0,-2 7 0,1-7 0,-1-9 0,-2-3 0,0-1 0,2 3 0,-1 12 0,1-13 0,-2 12 0,0-10 0,0 5 0,0 7 0,0-10 0,0 9 0,0-9 0,0 4 0,0-6 0,0-9 0,0-2 0,0-13 0,0-1 0,0-6 0,0 3 0,0 2 0,0 10 0,-2 3 0,1 1 0,-2 1 0,2-10 0,-2-2 0,1-7 0,0-8 0,-1-1 0,3-6 0,-3-2 0,1-1 0,-1-2 0,0 0 0,1-5 0,1-10 0,1 8 0,0-7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5T21:49:44.614"/>
    </inkml:context>
    <inkml:brush xml:id="br0">
      <inkml:brushProperty name="width" value="0.05" units="cm"/>
      <inkml:brushProperty name="height" value="0.05" units="cm"/>
      <inkml:brushProperty name="color" value="#004F8B"/>
    </inkml:brush>
  </inkml:definitions>
  <inkml:trace contextRef="#ctx0" brushRef="#br0">0 659 24575,'0'-13'0,"0"-3"0,3 3 0,2-10 0,0 1 0,2-6 0,1-3 0,2-4 0,7-8 0,1-1 0,8-12 0,11 1 0,19-20 0,-11 24 0,13-3 0,-29 32 0,8 3 0,-7 6 0,-3 4 0,3 0 0,-3 3 0,2 0 0,-2-1 0,-10 4 0,-7-1 0,-5 3 0,-4 1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5T21:49:44.615"/>
    </inkml:context>
    <inkml:brush xml:id="br0">
      <inkml:brushProperty name="width" value="0.05" units="cm"/>
      <inkml:brushProperty name="height" value="0.05" units="cm"/>
      <inkml:brushProperty name="color" value="#004F8B"/>
    </inkml:brush>
  </inkml:definitions>
  <inkml:trace contextRef="#ctx0" brushRef="#br0">0 6 24575,'10'-2'0,"-3"-1"0,-1 3 0,5 0 0,-2 2 0,9 1 0,-2 2 0,1-3 0,-2 2 0,-6 0 0,-4 2 0,-3 5 0,-2 4 0,-2 9 0,0 7 0,-3 7 0,3 2 0,0-11 0,2-9 0,0-10 0,2-5 0,1-3 0,5-3 0,-4-1 0,2 1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5T21:49:44.616"/>
    </inkml:context>
    <inkml:brush xml:id="br0">
      <inkml:brushProperty name="width" value="0.05" units="cm"/>
      <inkml:brushProperty name="height" value="0.05" units="cm"/>
      <inkml:brushProperty name="color" value="#004F8B"/>
    </inkml:brush>
  </inkml:definitions>
  <inkml:trace contextRef="#ctx0" brushRef="#br0">264 0 24575,'-24'11'0,"0"2"0,5 8 0,0 14 0,4 8 0,3 11 0,5-8 0,5-10 0,2-14 0,3-12 0,1-5 0,2-4 0,2-1 0,5-1 0,3-3 0,10-9 0,-3-3 0,4-11 0,-9 7 0,-5-3 0,-5 6 0,-4-1 0,-3 2 0,-1 1 0,-3-1 0,-1-3 0,-4-3 0,0 1 0,1 8 0,1 6 0,-2 7 0,0 2 0,-4 3 0,-1 9 0,-2 3 0,-6 10 0,-2 6 0,-3 9 0,0 11 0,1 2 0,0 14 0,2 0 0,7-1 0,3-14 0,9-20 0,-2-13 0,5-9 0,-4 0 0,3-2 0,-1-1 0,9-5 0,14-2 0,14-6 0,-10 3 0,-3-3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5T21:49:44.617"/>
    </inkml:context>
    <inkml:brush xml:id="br0">
      <inkml:brushProperty name="width" value="0.05" units="cm"/>
      <inkml:brushProperty name="height" value="0.05" units="cm"/>
      <inkml:brushProperty name="color" value="#004F8B"/>
    </inkml:brush>
  </inkml:definitions>
  <inkml:trace contextRef="#ctx0" brushRef="#br0">1 56 24575,'5'0'0,"17"-5"0,3-1 0,30-5 0,-17 5 0,4-1 0,-15 2 0,-5-1 0,2 1 0,-12 1 0,-10 8 0,-4-2 0,-3 4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5T21:49:44.618"/>
    </inkml:context>
    <inkml:brush xml:id="br0">
      <inkml:brushProperty name="width" value="0.05" units="cm"/>
      <inkml:brushProperty name="height" value="0.05" units="cm"/>
      <inkml:brushProperty name="color" value="#004F8B"/>
    </inkml:brush>
  </inkml:definitions>
  <inkml:trace contextRef="#ctx0" brushRef="#br0">1 79 24575,'40'-11'0,"6"4"0,7-6 0,1 3 0,-18 3 0,-9 2 0,-13 2 0,-5 0 0,0-1 0,2-1 0,-4 1 0,1 1 0,-5 1 0,0 0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5T21:49:44.619"/>
    </inkml:context>
    <inkml:brush xml:id="br0">
      <inkml:brushProperty name="width" value="0.05" units="cm"/>
      <inkml:brushProperty name="height" value="0.05" units="cm"/>
      <inkml:brushProperty name="color" value="#004F8B"/>
    </inkml:brush>
  </inkml:definitions>
  <inkml:trace contextRef="#ctx0" brushRef="#br0">286 3 24575,'-66'11'0,"5"5"0,14 5 0,7 11 0,10 1 0,10 11 0,5 2 0,11-5 0,2 0 0,2-9 0,4-3 0,2-4 0,2-11 0,-1-3 0,-2-7 0,1-3 0,5-1 0,7-3 0,15-2 0,1-9 0,0 0 0,-6-10 0,-13 4 0,-4-8 0,-1 1 0,-3-4 0,-1 2 0,-2 4 0,-4-3 0,-4-1 0,-1-8 0,-3 2 0,-1 5 0,3 12 0,1 11 0,8 11 0,4 4 0,9 8 0,-8-9 0,2 2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5T21:49:44.620"/>
    </inkml:context>
    <inkml:brush xml:id="br0">
      <inkml:brushProperty name="width" value="0.05" units="cm"/>
      <inkml:brushProperty name="height" value="0.05" units="cm"/>
      <inkml:brushProperty name="color" value="#004F8B"/>
    </inkml:brush>
  </inkml:definitions>
  <inkml:trace contextRef="#ctx0" brushRef="#br0">1 0 24575,'0'0'0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5T21:49:44.605"/>
    </inkml:context>
    <inkml:brush xml:id="br0">
      <inkml:brushProperty name="width" value="0.05" units="cm"/>
      <inkml:brushProperty name="height" value="0.05" units="cm"/>
      <inkml:brushProperty name="color" value="#004F8B"/>
    </inkml:brush>
  </inkml:definitions>
  <inkml:trace contextRef="#ctx0" brushRef="#br0">474 246 24575,'-2'-7'0,"1"-1"0,-1 2 0,-1-4 0,1 1 0,-4-2 0,-1-1 0,-1 0 0,0 1 0,1 0 0,0-1 0,-2 1 0,1 1 0,-3-2 0,1 3 0,-3-2 0,-1 1 0,3 2 0,0 1 0,6 3 0,-2 0 0,-5 0 0,-1 0 0,-12-3 0,5 3 0,-3 0 0,5 0 0,2 3 0,-2-3 0,-3 2 0,-5 0 0,0-1 0,0 2 0,7 0 0,4 1 0,3 0 0,3 0 0,0 0 0,4 0 0,0 0 0,3-3 0,1 1 0,1-1 0,0 1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5T21:49:44.606"/>
    </inkml:context>
    <inkml:brush xml:id="br0">
      <inkml:brushProperty name="width" value="0.05" units="cm"/>
      <inkml:brushProperty name="height" value="0.05" units="cm"/>
      <inkml:brushProperty name="color" value="#004F8B"/>
    </inkml:brush>
  </inkml:definitions>
  <inkml:trace contextRef="#ctx0" brushRef="#br0">107 1 24575,'-22'18'0,"-1"2"0,4 0 0,0 2 0,10-6 0,-1 0 0,8-7 0,-1-2 0,3-2 0,2-1 0,3 4 0,8 9 0,7 7 0,11 11 0,-10-6 0,-2-3 0,-13-12 0,-5-7 0,0-2 0,-3-5 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5T21:49:44.607"/>
    </inkml:context>
    <inkml:brush xml:id="br0">
      <inkml:brushProperty name="width" value="0.05" units="cm"/>
      <inkml:brushProperty name="height" value="0.05" units="cm"/>
      <inkml:brushProperty name="color" value="#004F8B"/>
    </inkml:brush>
  </inkml:definitions>
  <inkml:trace contextRef="#ctx0" brushRef="#br0">7 1 24575,'-1'16'0,"-2"2"0,2 3 0,0-1 0,4 3 0,2-5 0,5-1 0,1-4 0,2-5 0,-4-3 0,-2-4 0,-2-1 0,4 0 0,5-1 0,1-3 0,0-3 0,-5-4 0,-1-3 0,-4 1 0,2-3 0,-6-1 0,1-1 0,-2 0 0,0 3 0,-2 3 0,1 7 0,-3 3 0,0 0 0,-4 0 0,-1 0 0,1 1 0,-6 3 0,6 4 0,-9 11 0,4 11 0,0 9 0,1 1 0,6-4 0,0-1 0,2-1 0,0 0 0,0-6 0,2-9 0,1-8 0,12-6 0,6-5 0,-2 1 0,-1-2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5T21:49:44.637"/>
    </inkml:context>
    <inkml:brush xml:id="br0">
      <inkml:brushProperty name="width" value="0.05" units="cm"/>
      <inkml:brushProperty name="height" value="0.05" units="cm"/>
      <inkml:brushProperty name="color" value="#F6630D"/>
    </inkml:brush>
  </inkml:definitions>
  <inkml:trace contextRef="#ctx0" brushRef="#br0">1 0 24575,'2'39'0,"-2"12"0,2 9 0,0 18 0,-1 2 0,1 10 0,-2-2 0,0-13 0,5 9 0,-4-16 0,7 14 0,-8-10 0,2-9 0,-2 1 0,0-10 0,0 7 0,0 1 0,3-3 0,-1 1 0,1 1 0,-1-5 0,0 6 0,-2-6 0,2 1 0,-2-2 0,0 0 0,0 1 0,0-11 0,0-2 0,0-4 0,2 1 0,-1-2 0,1 3 0,-2-3 0,0-1 0,0 0 0,0-6 0,0 3 0,0 3 0,-2-2 0,2-1 0,-2-10 0,2-4 0,0-6 0,0 0 0,1-4 0,0-1 0,0-1 0,-1-3 0,-1-1 0,-3-3 0,-5-1 0,4 0 0,-2 0 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5T21:49:44.608"/>
    </inkml:context>
    <inkml:brush xml:id="br0">
      <inkml:brushProperty name="width" value="0.05" units="cm"/>
      <inkml:brushProperty name="height" value="0.05" units="cm"/>
      <inkml:brushProperty name="color" value="#004F8B"/>
    </inkml:brush>
  </inkml:definitions>
  <inkml:trace contextRef="#ctx0" brushRef="#br0">0 20 24575,'18'-3'0,"3"1"0,2-2 0,-3 1 0,-4 0 0,-8 1 0,1 2 0,-2-1 0,2 0 0,-3 0 0,0 1 0,-4 0 0,3 0 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5T21:49:44.609"/>
    </inkml:context>
    <inkml:brush xml:id="br0">
      <inkml:brushProperty name="width" value="0.05" units="cm"/>
      <inkml:brushProperty name="height" value="0.05" units="cm"/>
      <inkml:brushProperty name="color" value="#004F8B"/>
    </inkml:brush>
  </inkml:definitions>
  <inkml:trace contextRef="#ctx0" brushRef="#br0">0 32 24575,'15'-2'0,"4"2"0,2-5 0,5 3 0,-6-3 0,-3 3 0,-7-1 0,-2 2 0,-3 0 0,1-1 0,-1 2 0,10-5 0,-9 5 0,5-4 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5T21:49:44.610"/>
    </inkml:context>
    <inkml:brush xml:id="br0">
      <inkml:brushProperty name="width" value="0.05" units="cm"/>
      <inkml:brushProperty name="height" value="0.05" units="cm"/>
      <inkml:brushProperty name="color" value="#004F8B"/>
    </inkml:brush>
  </inkml:definitions>
  <inkml:trace contextRef="#ctx0" brushRef="#br0">31 68 24575,'-12'27'0,"3"-3"0,3 1 0,5-6 0,-1 0 0,2-7 0,1-6 0,3-3 0,2-3 0,4 0 0,1 0 0,2-1 0,-1 0 0,-1-2 0,2 0 0,0-5 0,4-6 0,-1-4 0,3-7 0,-3-2 0,1 0 0,-8 2 0,-1 6 0,-8 6 0,2 4 0,-4 3 0,1 4 0,-4 1 0,-2 1 0,-2 0 0,-8 0 0,2 0 0,-3 3 0,3-1 0,2 3 0,0-1 0,5 0 0,1-1 0,6-1 0,-1-2 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5T21:49:44.611"/>
    </inkml:context>
    <inkml:brush xml:id="br0">
      <inkml:brushProperty name="width" value="0.05" units="cm"/>
      <inkml:brushProperty name="height" value="0.05" units="cm"/>
      <inkml:brushProperty name="color" value="#004F8B"/>
    </inkml:brush>
  </inkml:definitions>
  <inkml:trace contextRef="#ctx0" brushRef="#br0">1 21 24575,'2'-12'0,"-1"4"0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5T21:51:19.043"/>
    </inkml:context>
    <inkml:brush xml:id="br0">
      <inkml:brushProperty name="width" value="0.05" units="cm"/>
      <inkml:brushProperty name="height" value="0.05" units="cm"/>
      <inkml:brushProperty name="color" value="#004F8B"/>
    </inkml:brush>
  </inkml:definitions>
  <inkml:trace contextRef="#ctx0" brushRef="#br0">0 1 24575,'11'0'0,"8"0"0,2 0 0,-2 0 0,-7 0 0,-7 0 0,1 0 0,-3 0 0,3 1 0,-5 0 0,1 2 0,1 0 0,3 2 0,-1 1 0,0-2 0,-2 0 0,-1-1 0,-2 1 0,1 1 0,0 1 0,-1 1 0,0 2 0,1 3 0,-1 2 0,1 1 0,-1 0 0,-1-1 0,0 0 0,-1 1 0,-1 1 0,1 1 0,1-4 0,0-2 0,0-4 0,-1-2 0,0-1 0,0-1 0,0 0 0,0-1 0,-1-1 0,0 0 0,-1 0 0,0 0 0,1-1 0,1 0 0,-1 0 0,0-1 0,1-1 0,0 0 0,1-1 0,0-2 0,1-1 0,-1 1 0,1 0 0,0 1 0,2-1 0,-1-1 0,2 0 0,-2-1 0,1 1 0,1 0 0,1 0 0,-1 1 0,1 2 0,-1 1 0,0 1 0,-2 1 0,1 0 0,2 0 0,-2 0 0,2 0 0,1 0 0,0 0 0,1 1 0,1 0 0,0 1 0,-1-1 0,0 0 0,-3 1 0,-1-1 0,0 1 0,-1 0 0,1-1 0,0 0 0,-1 0 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5T21:51:22.214"/>
    </inkml:context>
    <inkml:brush xml:id="br0">
      <inkml:brushProperty name="width" value="0.05" units="cm"/>
      <inkml:brushProperty name="height" value="0.05" units="cm"/>
      <inkml:brushProperty name="color" value="#004F8B"/>
    </inkml:brush>
  </inkml:definitions>
  <inkml:trace contextRef="#ctx0" brushRef="#br0">1 1 24575,'10'0'0,"1"0"0,-4 0 0,3 0 0,-3 0 0,6 1 0,-4 0 0,2 1 0,-9-1 0,3 2 0,-1 3 0,1 3 0,-1 3 0,0-1 0,-2-4 0,-2-2 0,1-1 0,0 0 0,0 2 0,1-1 0,-1 0 0,-1 4 0,0 4 0,-1 2 0,0 2 0,-1-4 0,0-3 0,0-2 0,1 0 0,-1 0 0,0 2 0,-1-2 0,1 0 0,-2-3 0,2-2 0,0-1 0,0 0 0,0-1 0,0 0 0,0 0 0,-2 1 0,1-1 0,-1-1 0,1-1 0,1 0 0,1-1 0,0-3 0,1-2 0,0-3 0,0 0 0,0-2 0,0 7 0,1-1 0,1 5 0,1-2 0,2-1 0,1-1 0,1 1 0,-1 1 0,-1 2 0,0 0 0,0 0 0,-1 1 0,-1-1 0,5 1 0,3-1 0,1-1 0,-1 0 0,-4 2 0,-1-1 0,0 2 0,1 0 0,-2 0 0,-2-1 0,0 1 0,0 1 0,3 1 0,0 1 0,-1-1 0,0 0 0,-2-2 0,-1 0 0,3 1 0,-4-1 0,2 1 0,-1-1 0,1 0 0,1 1 0,-1-1 0,0 1 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5T21:51:30.241"/>
    </inkml:context>
    <inkml:brush xml:id="br0">
      <inkml:brushProperty name="width" value="0.05" units="cm"/>
      <inkml:brushProperty name="height" value="0.05" units="cm"/>
      <inkml:brushProperty name="color" value="#F6630D"/>
    </inkml:brush>
  </inkml:definitions>
  <inkml:trace contextRef="#ctx0" brushRef="#br0">1 10 24575,'24'0'0,"3"1"0,3-1 0,0 0 0,-5 0 0,-6-1 0,-6 0 0,-3 1 0,-1 0 0,1-1 0,-1 1 0,0-1 0,0-1 0,-1 1 0,-2 1 0,2 0 0,2-1 0,2 1 0,-3-1 0,-6 0 0,-2 1 0,-2 0 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5T21:51:31.865"/>
    </inkml:context>
    <inkml:brush xml:id="br0">
      <inkml:brushProperty name="width" value="0.05" units="cm"/>
      <inkml:brushProperty name="height" value="0.05" units="cm"/>
      <inkml:brushProperty name="color" value="#F6630D"/>
    </inkml:brush>
  </inkml:definitions>
  <inkml:trace contextRef="#ctx0" brushRef="#br0">0 4 24575,'29'0'0,"-2"0"0,-6 0 0,0 0 0,-6 0 0,6 0 0,2-1 0,-1 0 0,-4 0 0,-6 1 0,-5 0 0,-2 0 0,2 0 0,-2 0 0,0 0 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5T21:51:40.156"/>
    </inkml:context>
    <inkml:brush xml:id="br0">
      <inkml:brushProperty name="width" value="0.05" units="cm"/>
      <inkml:brushProperty name="height" value="0.05" units="cm"/>
      <inkml:brushProperty name="color" value="#F6630D"/>
    </inkml:brush>
  </inkml:definitions>
  <inkml:trace contextRef="#ctx0" brushRef="#br0">148 0 24575,'-4'2'0,"1"0"0,-2 1 0,1-1 0,-3 2 0,0 2 0,-3 2 0,-2 1 0,1 0 0,2 0 0,2-1 0,1 1 0,1 0 0,-1-1 0,-1 1 0,1 1 0,-1 0 0,2-1 0,-1 0 0,2 1 0,0 1 0,1 1 0,1 3 0,-1 0 0,1 1 0,1 0 0,0 1 0,1-6 0,1 3 0,1-5 0,1 7 0,3 5 0,1 2 0,2-1 0,1-5 0,-2-7 0,0-2 0,0-3 0,-2-3 0,0-1 0,0-1 0,4-2 0,3 0 0,1-2 0,-2-1 0,-5-1 0,-3 0 0,-1 1 0,-2 2 0,-1 0 0,0 0 0,-1-1 0,-1-3 0,-1-2 0,0-1 0,0-1 0,0-2 0,1-2 0,-1 1 0,0 1 0,0 5 0,0 3 0,-1 1 0,0 1 0,-2-1 0,-1 1 0,1-1 0,-1 1 0,0-1 0,-3 0 0,4 2 0,0 0 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5T21:58:13.880"/>
    </inkml:context>
    <inkml:brush xml:id="br0">
      <inkml:brushProperty name="width" value="0.05" units="cm"/>
      <inkml:brushProperty name="height" value="0.05" units="cm"/>
      <inkml:brushProperty name="color" value="#ED7D31"/>
    </inkml:brush>
  </inkml:definitions>
  <inkml:trace contextRef="#ctx0" brushRef="#br0">49 2832 24575,'2'-15'0,"-1"0"0,-1-2 0,-1-7 0,0-8 0,0-9 0,1-10 0,0-5 0,0 2 0,-1-2 0,0 3 0,0 3 0,0-4 0,1 0 0,0-1 0,0-1 0,0 1 0,-1 1 0,0-7 0,0-7 0,0-7 0,-2-4 0,1 4 0,-1 5 0,0 5 0,1 7 0,0 5 0,1-5 0,1 1 0,-2-1 0,-1-4 0,0 11 0,1 3 0,1 5 0,-1-1 0,1-1 0,0-1 0,1-1 0,0 16 0,0-10 0,0 12 0,0-4 0,0 4 0,0 7 0,0-1 0,0 1 0,0 0 0,0 2 0,0 2 0,0-1 0,0 1 0,-1 2 0,1 3 0,-1 4 0,0 3 0,1 1 0,0 1 0,0 1 0,0 0 0,0 1 0,1-4 0,0-3 0,0-3 0,-1-4 0,1-3 0,0 4 0,0-8 0,-1 8 0,0-13 0,0 2 0,0-8 0,0 2 0,0 3 0,0 2 0,-1 4 0,0 2 0,-1 2 0,-1 0 0,2 2 0,0 2 0,0 3 0,1-1 0,-1-1 0,0-1 0,1 1 0,0 5 0,0 4 0,0 3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5T21:49:44.638"/>
    </inkml:context>
    <inkml:brush xml:id="br0">
      <inkml:brushProperty name="width" value="0.05" units="cm"/>
      <inkml:brushProperty name="height" value="0.05" units="cm"/>
      <inkml:brushProperty name="color" value="#F6630D"/>
    </inkml:brush>
  </inkml:definitions>
  <inkml:trace contextRef="#ctx0" brushRef="#br0">473 2335 24575,'11'0'0,"8"2"0,13 1 0,6-1 0,23 0 0,13-5 0,15 3 0,2-3 0,-9 3 0,7 0 0,-4 2 0,-31-1 0,-1-1 0,37 3 0,8-3 0,-35-2 0,-3-1 0,-18-1 0,-7-2 0,6 2 0,-11 0 0,-1-1 0,-10 3 0,-4-1 0,8 1 0,22 2 0,12 2 0,28-1 0,-27 3 0,0-4 0,-33 2 0,-10-2 0,3-1 0,2-2 0,6 1 0,-5-1 0,-4 3 0,-10-2 0,-9 1 0,-8 1 0,-13-2 0,-3 0 0,-16 2 0,-20-4 0,-19 1 0,24 1 0,-4 0 0,-1 1 0,-2 0-295,-16-2 1,-1 0 294,12 2 0,0 0 0,-13-4 0,1 1 0,9 1 0,3 2 0,3-1 0,3 0 0,10 0 0,5 1 0,-16 1 0,4 0 0,-8 0 0,15 1 0,-3 1 0,-1-2 0,1 1 0,-41 3 0,28-3 0,45 1 0,13-2 589,4 0-589,3 0 0,-4 0 0,5 0 0,1 0 0,18-3 0,8-2 0,40-7 0,20-1 0,-32 3 0,2 0 0,3 1 0,0 2 0,-4 0 0,2 2 0,6-1 0,0 1 0,36-4 0,-5-4 0,-44 3 0,-19-2 0,-6 0 0,2-5 0,11-8 0,-2 3 0,9-6 0,-6 7 0,3 1 0,-7 6 0,-5 5 0,-3 0 0,1-1 0,10-2 0,25-4 0,6-2 0,16-1 0,-29 5 0,-17 5 0,-25 4 0,-8 2 0,4-1 0,2 1 0,4 0 0,-3 1 0,-5 1 0,-1-1 0,1 1 0,-2-1 0,-2 0 0,-10 1 0,-6 0 0,-12 0 0,-7 3 0,-11 4 0,-18 7 0,1 2 0,12 0 0,-5 1 0,-1-4 0,-2 0-475,-17 6 0,-5 0 475,-11-5 0,1-1 0,14-1 0,3-2 0,-2-1 0,5-2 0,-18 2 0,14-3 0,-17 0 0,3 1 0,11-4 0,-5-1-352,11 2 1,2 0 351,-3-3 0,6 1 915,-14 2-915,52-11 0,27 1 0,18-15 0,8-3 0,42-14 0,-11 14 0,6 2-454,14 0 1,7 1 453,-9 5 0,5 0 0,-3 1 0,20-5 0,-3 2 0,-1 2 0,-8 1 0,-31 2 0,-7 1 0,15-3 0,-14 5 0,4 0 0,19 1 0,5-1 0,-19 5 0,2 0 0,2-1 0,2-1 518,12 0 0,1-1-518,0 1 0,-2-1 0,-11 0 0,-5 0 0,22-1 0,-41 1 0,-28 6 0,-19-1 0,-8 2 0,-38 0 609,-14-2-609,-28 3 0,43 0 0,-2 0 0,1 1 0,-2 0 0,-16 0 0,-3 0-743,-7 0 1,-4 0 742,17 0 0,-4-1 0,2 2 0,-24 0 0,1 1 0,0-1 0,8 1 0,-8 2 0,34-2 0,43-4 0,17-11 0,7-2 1485,5-11-1485,17-3 0,15-8 0,27-3 0,-22 19 0,2 0 0,-3 3 0,1 2 0,18-2 0,0 1 0,-12 5 0,-1 0 0,4-1 0,-3 0 0,22-2 0,-33 3 0,-24 5 0,-12 3 0,0 3 0,-12-1 0,-18 2 0,-25 2 0,-24-1 0,-5 1 0,-6 1 0,-12 0 0,31-1 0,-3-1-275,-10 1 1,-2-1 274,3-2 0,4-1 0,9 1 0,8-1 0,-2-2 0,32-3 0,24-1 0,18-11 0,19-4 0,52-14 0,-34 20 0,4 0-67,22-5 1,2 0 66,-12 5 0,-3 1 0,-13 1 0,-5 1 0,9-4 0,-43 7 0,-8 6 0,-2 0 0,0 1 0,1-1 682,2-2-682,0 1 0,0-1 0,-3 4 0,-10-2 0,-18-1 0,-21-1 0,-25-7 0,5 3 0,1 1 0,28 4 0,12 4 0,16-2 0,8-4 0,7-1 0,11-11 0,13 1 0,17-9 0,31-6 0,7 0 0,-38 16 0,-1 2 0,17-8 0,-24 9 0,-31 8 0,-25-10 0,-14 2 0,-9-11 0,-6 7 0,11 1 0,5 5 0,5 0 0,5 3 0,-1-2 0,2 2 0,2-1 0,8 2 0,1 4 0,3-4 0,0 0 0,0-4 0,-3-1 0,1-3 0,-2-1 0,3 0 0,-2-2 0,0 0 0,-1-3 0,0 3 0,-6-13 0,-2 5 0,1-9 0,0 12 0,5-2 0,3 8 0,2-2 0,0 7 0,2 4 0,0 5 0,1 0 0,0 3 0,0 1 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5T21:58:19.159"/>
    </inkml:context>
    <inkml:brush xml:id="br0">
      <inkml:brushProperty name="width" value="0.05" units="cm"/>
      <inkml:brushProperty name="height" value="0.05" units="cm"/>
      <inkml:brushProperty name="color" value="#ED7D31"/>
    </inkml:brush>
  </inkml:definitions>
  <inkml:trace contextRef="#ctx0" brushRef="#br0">1512 1344 24575,'-11'3'0,"-9"3"0,-5 4 0,-8 4 0,1 2 0,4-1 0,4-1 0,7-2 0,6-6 0,9-5 0,8-8 0,8-7 0,7-6 0,6-4 0,2-2 0,-4 2 0,-6-1 0,-8 3 0,-6 5 0,-6 6 0,-9 9 0,-11 8 0,-14 7 0,-9 10 0,-7 8 0,-4 1 0,2-3 0,9-10 0,17-11 0,17-15 0,18-20 0,14-22 0,11-15 0,6-5 0,0 7 0,-8 12 0,-7 14 0,-10 15 0,-8 10 0,-8 10 0,-10 11 0,-14 15 0,-18 28 0,13-13 0,-4 4 0,-10 8 0,-3 2 0,-2 0 0,1-3 0,7-9 0,3-5 0,-8 1 0,35-38 0,22-31 0,12-20 0,21-19 0,-15 27 0,5-2 0,17-17 0,0 0 0,12-14 0,-15 19 0,-2 2 0,1-3 0,8-8 0,-9 10 0,-19 21 0,-17 20 0,-11 15 0,-20 29 0,-18 24 0,-15 18 0,-6 6 0,7-11 0,13-17 0,17-19 0,13-19 0,12-23 0,4-33 0,2-34 0,-3 27 0,0-3 0,1-1 0,1 0 0,0 6 0,1 0 0,10-38 0,0 14 0,-1 9 0,-1 8 0,-1 10 0,-3 10 0,-3 10 0,-4 9 0,-3 12 0,-3 11 0,-8 29 0,-10 35 0,5-17 0,-3 5 0,-2 10 0,-1 1 0,1-4 0,0-3 0,3-9 0,1-5 0,-3 10 0,10-36 0,7-20 0,9-19 0,13-16 0,11-12 0,3-1 0,-8 12 0,-15 20 0,-15 16 0,-14 16 0,-36 26 0,7-6 0,-8 5 0,-21 15 0,-6 4-317,18-13 1,-2 1-1,-1 1 317,-1 3 0,-1 0 0,2 0 0,6-4 0,2-1 0,3-2 0,-12 11 0,6-6 0,19-14 0,6-6 0,0-2 0,21-21 0,17-16 0,17-15 0,19-19 950,21-11-950,25 0 0,-34 29 0,2 3 0,2 3 0,0 2 0,-2 1 0,-1 2 0,23-9 0,-28 7 0,-30 10 0,-33 14 0,-59 42 0,15-9 0,-5 4 0,-10 7 0,0 0 0,7-3 0,6-5 0,-2 4 0,66-52 0,61-48 0,-18 14 0,2-3 0,4-4 0,-2 2 0,-6 5 0,-5 4 0,4-3 0,-17 17 0,-14 17 0,6-1 0,3 0 0,-6 2 0,-2 0 0,-4 2 0,5 4 0,1 1 0,-3 3 0,-4-2 0,-3-5 0,5-6 0,13-17 0,44-42 0,-17 18 0,5-2 0,13-10 0,5-2 0,8-4 0,-1 2 0,-17 16 0,-5 4 0,23-17 0,-55 38 0,-45 39 0,-23 28 0,12-9 0,-1 4 0,-4 9 0,1 3 0,1 1 0,2-1 0,8-8 0,3-5 0,-4 13 0,18-33 0,14-30 0,22-33 0,30-37 0,-15 28 0,2-2 0,3-2 0,0 1 0,-8 11 0,-3 2 0,9-11 0,-24 22 0,-9 14 0,-6 8 0,-3 8 0,-8 20 0,-5 25 0,-7 22 0,-2 6 0,2-15 0,6-25 0,7-23 0,4-24 0,2-41 0,2-43 0,-1 33 0,2-3 0,1-4 0,1 1 0,1 7 0,1 2 0,10-34 0,9 8 0,2 14 0,-2 15 0,-9 21 0,-14 36 0,-10 29 0,-7 23 0,-9 13 0,-1-7 0,2-16 0,11-25 0,21-28 0,19-32 0,16-30 0,-19 27 0,-1 0 0,17-39 0,-17 30 0,-16 28 0,-12 25 0,-9 22 0,-6 24 0,-9 33 0,9-23 0,0 3 0,0-1 0,1 2 0,0 7 0,2 2 0,4-3 0,2-3 0,1 39 0,4-22 0,3-47 0,0-34 0,1-26 0,3-26 0,3-20 0,1-1 0,0 10 0,-2 15 0,-4 28 0,0 21 0,-2 41 0,3 25 0,3 24 0,0-3 0,-1-19 0,-3-15-6784,-3-18 6784,1-9 0,0-10 0,0-15 0,2-10 0,6-9 0,-4 8 0,3 1 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5T21:58:20.091"/>
    </inkml:context>
    <inkml:brush xml:id="br0">
      <inkml:brushProperty name="width" value="0.05" units="cm"/>
      <inkml:brushProperty name="height" value="0.05" units="cm"/>
      <inkml:brushProperty name="color" value="#ED7D31"/>
    </inkml:brush>
  </inkml:definitions>
  <inkml:trace contextRef="#ctx0" brushRef="#br0">645 739 24575,'-7'-36'0,"3"-5"0,-4-18 0,-4-10 0,-4-6 0,-2 1 0,1 13 0,1 9 0,-4 9 0,-6 4 0,-5 6 0,-3 3 0,-4 6 0,-5 2 0,-2 3 0,0 4 0,2 4 0,0 1 0,2 1 0,6 2 0,11 2 0,8 3 0,2 1 0,-2 0 0,1 0 0,4 1 0,6 0 0,4 0 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5T21:58:21.008"/>
    </inkml:context>
    <inkml:brush xml:id="br0">
      <inkml:brushProperty name="width" value="0.05" units="cm"/>
      <inkml:brushProperty name="height" value="0.05" units="cm"/>
      <inkml:brushProperty name="color" value="#ED7D31"/>
    </inkml:brush>
  </inkml:definitions>
  <inkml:trace contextRef="#ctx0" brushRef="#br0">225 1 24575,'-23'9'0,"-5"2"0,-8 3 0,-2 3 0,6-1 0,8-2 0,8-2 0,6-3 0,4-2 0,1 1 0,1 1 0,2 1 0,1-1 0,2 0 0,3 1 0,3 2 0,5 5 0,3 5 0,5 3 0,7 4 0,4 3 0,0-1 0,-5-4 0,-9-7 0,-9-10 0,-3-10 0,-4 0 0,-1-4 0</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5T21:58:24.010"/>
    </inkml:context>
    <inkml:brush xml:id="br0">
      <inkml:brushProperty name="width" value="0.05" units="cm"/>
      <inkml:brushProperty name="height" value="0.05" units="cm"/>
      <inkml:brushProperty name="color" value="#ED7D31"/>
    </inkml:brush>
  </inkml:definitions>
  <inkml:trace contextRef="#ctx0" brushRef="#br0">202 88 24575,'-11'15'0,"-1"4"0,-1 9 0,0 5 0,4 2 0,3-3 0,5-6 0,2-5 0,1-6 0,1-5 0,3-4 0,3-2 0,1-2 0,0-1 0,-2-4 0,1-5 0,4-5 0,5-4 0,4-7 0,1-4 0,-5-3 0,-4 1 0,-7 4 0,-4 6 0,-3 2 0,-2 1 0,0 2 0,-1 2 0,-1-1 0,0 1 0,-1-4 0,-1 1 0,1 7 0,-2 7 0,-2 10 0,-4 8 0,-7 12 0,-4 10 0,0 2 0,4 0 0,4-9 0,4-6 0,1-1 0,0 0 0,0 5 0,-3 5 0,0-3 0,1-3 0,1-6 0,1-2 0,0 6 0,0 2 0,3-3 0,3-7 0,3-10 0,1-6 0,0-3 0,0 0 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5T21:58:24.526"/>
    </inkml:context>
    <inkml:brush xml:id="br0">
      <inkml:brushProperty name="width" value="0.05" units="cm"/>
      <inkml:brushProperty name="height" value="0.05" units="cm"/>
      <inkml:brushProperty name="color" value="#ED7D31"/>
    </inkml:brush>
  </inkml:definitions>
  <inkml:trace contextRef="#ctx0" brushRef="#br0">0 20 24575,'12'-3'0,"2"0"0,3-1 0,0 1 0,-2 1 0,3 0 0,5 1 0,-9 0 0,-1 1 0</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5T21:58:25.060"/>
    </inkml:context>
    <inkml:brush xml:id="br0">
      <inkml:brushProperty name="width" value="0.05" units="cm"/>
      <inkml:brushProperty name="height" value="0.05" units="cm"/>
      <inkml:brushProperty name="color" value="#ED7D31"/>
    </inkml:brush>
  </inkml:definitions>
  <inkml:trace contextRef="#ctx0" brushRef="#br0">0 19 24575,'13'-3'0,"-2"1"0,-1 0 0,-1-1 0,1-1 0,-4 2 0,0-1 0</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5T21:58:26.312"/>
    </inkml:context>
    <inkml:brush xml:id="br0">
      <inkml:brushProperty name="width" value="0.05" units="cm"/>
      <inkml:brushProperty name="height" value="0.05" units="cm"/>
      <inkml:brushProperty name="color" value="#ED7D31"/>
    </inkml:brush>
  </inkml:definitions>
  <inkml:trace contextRef="#ctx0" brushRef="#br0">53 1 24575,'-7'9'0,"0"2"0,1 5 0,-2 5 0,1 3 0,0 4 0,1-1 0,2-4 0,3-7 0,1-8 0,1-6 0,2-1 0,5 1 0,5-1 0,2 1 0,0-3 0,1-4 0,4-7 0,3-3 0,-1-3 0,-7 3 0,-7 1 0,-5 2 0,-2 1 0,0 0 0,-1 0 0,-1 4 0,0-1 0,-1 3 0,-1 0 0,1-1 0,-2 0 0,0 1 0,1 1 0,0 3 0,0 0 0,3 2 0,2 1 0,3 2 0,-2-1 0,1 1 0</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5T21:58:26.694"/>
    </inkml:context>
    <inkml:brush xml:id="br0">
      <inkml:brushProperty name="width" value="0.05" units="cm"/>
      <inkml:brushProperty name="height" value="0.05" units="cm"/>
      <inkml:brushProperty name="color" value="#ED7D31"/>
    </inkml:brush>
  </inkml:definitions>
  <inkml:trace contextRef="#ctx0" brushRef="#br0">1 1 24575,'0'0'0</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5T21:58:27.729"/>
    </inkml:context>
    <inkml:brush xml:id="br0">
      <inkml:brushProperty name="width" value="0.05" units="cm"/>
      <inkml:brushProperty name="height" value="0.05" units="cm"/>
      <inkml:brushProperty name="color" value="#ED7D31"/>
    </inkml:brush>
  </inkml:definitions>
  <inkml:trace contextRef="#ctx0" brushRef="#br0">1 0 24575,'2'11'0,"1"4"0,2 1 0,2 2 0,3-3 0,0-6 0,-1-6 0,2-6 0,4-3 0,5-2 0,2 0 0,-2 1 0,-6 1 0,-6 1 0,-6 1 0,-1 1 0,-1 2 0,0 7 0,0 3 0,0 8 0,0 2 0,2 0 0,0-2 0,1-4 0,-1-4 0,-1-3 0,0 2 0,1 6 0,-1 3 0,1 1 0,-1-8 0,1-11 0,-1-8 0,1-5 0,2 0 0,-2 6 0,2 3 0</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5T21:58:28.945"/>
    </inkml:context>
    <inkml:brush xml:id="br0">
      <inkml:brushProperty name="width" value="0.05" units="cm"/>
      <inkml:brushProperty name="height" value="0.05" units="cm"/>
      <inkml:brushProperty name="color" value="#ED7D31"/>
    </inkml:brush>
  </inkml:definitions>
  <inkml:trace contextRef="#ctx0" brushRef="#br0">154 1 24575,'-21'9'0,"0"4"0,-8 5 0,0 3 0,3-1 0,6-3 0,13-6 0,7-4 0,7-3 0,3 0 0,1 0 0,2 1 0,2 2 0,0 2 0,-1-1 0,-5-2 0,-4-3 0,-3 0 0,-1 0 0,-1-1 0,1 0 0,0 0 0,-1 0 0,-2 2 0,-1 2 0,-2 1 0,0 1 0,0-2 0,-3 0 0,-4 0 0,-1 2 0,1-2 0,4-2 0,3-2 0,0-3 0,-1 1 0,1 0 0,2 0 0,3 1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5T21:49:44.633"/>
    </inkml:context>
    <inkml:brush xml:id="br0">
      <inkml:brushProperty name="width" value="0.05" units="cm"/>
      <inkml:brushProperty name="height" value="0.05" units="cm"/>
      <inkml:brushProperty name="color" value="#F6630D"/>
    </inkml:brush>
  </inkml:definitions>
  <inkml:trace contextRef="#ctx0" brushRef="#br0">0 14 24575,'22'-3'0,"-1"-1"0,-1 1 0,8 1 0,-6 1 0,1 1 0,-12 0 0,-4 0 0,-1 0 0,-1 1 0,3 1 0,-3 0 0,3 1 0,-4-2 0,5 3 0,-1 2 0,7 1 0,4 3 0,-2-1 0,-1-2 0,-5-3 0,-4-2 0,-1 0 0,3-1 0,14 9 0,11 9 0,11 6 0,-7-1 0,-13-9 0,-13-6 0,-8-6 0,-1-1 0,1-1 0,-2-1 0,-1 0 0</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5T21:58:30.196"/>
    </inkml:context>
    <inkml:brush xml:id="br0">
      <inkml:brushProperty name="width" value="0.05" units="cm"/>
      <inkml:brushProperty name="height" value="0.05" units="cm"/>
      <inkml:brushProperty name="color" value="#ED7D31"/>
    </inkml:brush>
  </inkml:definitions>
  <inkml:trace contextRef="#ctx0" brushRef="#br0">0 0 24575,'10'30'0,"6"7"0,5 5 0,0-3 0,-4-11 0,-5-9 0,1 1 0,3 6 0,7 8 0,2 1 0,-3-8 0,-6-11 0,-9-10 0,-6-5 0,-1-3 0,-2-2 0,1-9 0,1 6 0,-1-3 0</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5T21:58:30.914"/>
    </inkml:context>
    <inkml:brush xml:id="br0">
      <inkml:brushProperty name="width" value="0.05" units="cm"/>
      <inkml:brushProperty name="height" value="0.05" units="cm"/>
      <inkml:brushProperty name="color" value="#ED7D31"/>
    </inkml:brush>
  </inkml:definitions>
  <inkml:trace contextRef="#ctx0" brushRef="#br0">233 1 24575,'-16'18'0,"-3"3"0,-4 2 0,-1-1 0,2-2 0,2-2 0,4-2 0,1-3 0,0-2 0,4-3 0,1-2 0,0-2 0,-1 2 0,1 1 0,3-4 0,4-8 0,5-10 0,-1 5 0,2-1 0</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5T21:58:31.813"/>
    </inkml:context>
    <inkml:brush xml:id="br0">
      <inkml:brushProperty name="width" value="0.05" units="cm"/>
      <inkml:brushProperty name="height" value="0.05" units="cm"/>
      <inkml:brushProperty name="color" value="#ED7D31"/>
    </inkml:brush>
  </inkml:definitions>
  <inkml:trace contextRef="#ctx0" brushRef="#br0">0 0 24575,'9'2'0,"8"-1"0,15-1 0,11 0 0,0 0 0,-9 0 0,-15 0 0,-8 0 0,3 0 0,5 0 0,2 0 0,-2 0 0,-10 0 0,-6 0 0</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5T21:59:05.133"/>
    </inkml:context>
    <inkml:brush xml:id="br0">
      <inkml:brushProperty name="width" value="0.05" units="cm"/>
      <inkml:brushProperty name="height" value="0.05" units="cm"/>
      <inkml:brushProperty name="color" value="#F6630D"/>
    </inkml:brush>
  </inkml:definitions>
  <inkml:trace contextRef="#ctx0" brushRef="#br0">1 1 24575,'6'55'0,"-3"-11"0,4 34 0,-5-19 0,1 4 0,-1-2 0,1-4 0,1-4 0,-1-5 0,2-1 0,-1 6 0,0 3 0,-1-2 0,0 1 0,-1-2 0,0 6 0,3 5 0,0-2 0,1-3 0,-1-3 0,-1-2 0,1 6 0,-1 4 0,1-4 0,-2-3 0,-2-10 0,1-6 0,0 2 0,1-1 0,0 1 0,1 0 0,-1-1 0,0 5 0,0 2 0,-1-2 0,1-2 0,-1-9 0,-1-7 0,1-4 0,1-2 0,-1-2 0,0-2 0,-1-5 0,0-2 0,0 0 0,0-2 0,0-2 0,0-4 0,-1-1 0,3-4 0,-2 2 0,1-3 0</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5T21:59:09.994"/>
    </inkml:context>
    <inkml:brush xml:id="br0">
      <inkml:brushProperty name="width" value="0.05" units="cm"/>
      <inkml:brushProperty name="height" value="0.05" units="cm"/>
      <inkml:brushProperty name="color" value="#F6630D"/>
    </inkml:brush>
  </inkml:definitions>
  <inkml:trace contextRef="#ctx0" brushRef="#br0">901 500 24575,'-15'-1'0,"5"0"0,-11 0 0,-11 1 0,-20 2 0,-21 2 0,-6 2 0,5 0 0,8-3 0,16-1 0,12-2 0,7-1 0,3 0 0,4 0 0,0 0 0,0 1 0,-5 0 0,-9 1 0,-1 0 0,5 0 0,7 0 0,1-1 0,1 0 0,3 0 0,9-2 0,9-12 0,4-19 0,0 10 0,-1-16 0,0 24 0,0-2 0,1 1 0,1 5 0,0-1 0,1-5 0,-1-4 0,0-4 0,-1-3 0,0 2 0,0 1 0,-1 3 0,0 1 0,1 2 0,-1 2 0,1 1 0,0 2 0,1 0 0,0 4 0,1-1 0,2 0 0,0-1 0,1 0 0,-1 3 0,-1 4 0,3 3 0,1 3 0,2 2 0,5 3 0,8 9 0,14 10 0,18 13 0,10 9 0,0 2 0,-3-2 0,-8-5 0,-1-4 0,1-5 0,-1-4 0,-5-5 0,-2-5 0,-3-4 0,-5-5 0,2-3 0,-5-2 0,2 0 0,-4-2 0,-5-1 0,-6 0 0,-6-1 0,-8 0 0,-5 0 0,-15-3 0,-11 2 0,-42 1 0,-31 4 0,36-1 0,-3-1 0,1 2 0,2 0 0,8-1 0,4 0 0,-34 3 0,19-4 0,17-2 0,14-1 0,14 0 0,12-1 0,2-4 0,7-5 0,2-6 0,1-5 0,4-4 0,1-1 0,0 3 0,-2 7 0,-5 12 0,-3 8 0,-4 18 0,-2 14 0,-2 6 0,3-6 0,3-16 0,3-20 0,6-15 0,8-15 0,6-9 0,0 0 0,-9 19 0,-6 13 0,-4 25 0,4 10 0,1 3 0,1-2 0,-3-18 0,2-19 0,2-19 0,4-14 0,2-4 0,-1 8 0,-7 18 0,-1 16 0,-3 17 0,1 3 0,1-1 0,1-2 0,1-3 0,-2-5 0,0-3 0,-1-4 0,-2-4 0,0-2 0,0-3 0,0 4 0,-1-4 0,0 1 0,-2 5 0,-2 3 0,-5 16 0,-3 8 0,1 4 0,1-5 0,4-12 0,0-16 0,-1-15 0,-3-14 0,-1-7 0,1 2 0,2 7 0,3 12 0,0 12 0,-2 13 0,-6 21 0,-6 20 0,-2 4 0,4-14 0,8-18 0,3-30 0,-5-14 0,-5-13 0,-3-4 0,1 8 0,5 20 0,4 17 0,3 19 0,-1 11 0,-1-2 0,-1-7 0,-1-19 0,-1-16 0,-2-16 0,0-14 0,1-5 0,3 4 0,4 21 0,1 17 0,0 27 0,0 17 0,0 12 0,0 5 0,0-8 0,1-15 0,2-15 0,0-15 0,1-11 0,1-5 0,1-1 0,4 5 0,6 7 0,6 7 0,2 5 0,2 5 0,-1 2 0,3-3 0,4-4 0,5-4 0,9-1 0,9 0 0,1 1 0,-7-1 0,-16-1 0,-10-1 0,-3 2 0,5 3 0,5 1 0,0-1 0,-6-3 0,-9-3 0,-5 0 0,-3 1 0,0-1 0,-3 1 0,-6-4 0,-6-3 0,3 1 0,1-1 0</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5T21:59:10.750"/>
    </inkml:context>
    <inkml:brush xml:id="br0">
      <inkml:brushProperty name="width" value="0.05" units="cm"/>
      <inkml:brushProperty name="height" value="0.05" units="cm"/>
      <inkml:brushProperty name="color" value="#F6630D"/>
    </inkml:brush>
  </inkml:definitions>
  <inkml:trace contextRef="#ctx0" brushRef="#br0">1 697 24575,'0'-6'0,"0"-5"0,0 3 0,0-14 0,3-10 0,4-16 0,5-10 0,9-2 0,6 3 0,8-2 0,3 2 0,2 3 0,-1 7 0,-4 10 0,2 7 0,6 2 0,4 2 0,-1 2 0,-14 6 0,-17 8 0,-11 6 0,-5 4 0</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5T21:59:11.477"/>
    </inkml:context>
    <inkml:brush xml:id="br0">
      <inkml:brushProperty name="width" value="0.05" units="cm"/>
      <inkml:brushProperty name="height" value="0.05" units="cm"/>
      <inkml:brushProperty name="color" value="#F6630D"/>
    </inkml:brush>
  </inkml:definitions>
  <inkml:trace contextRef="#ctx0" brushRef="#br0">1 2 24575,'15'-1'0,"19"0"0,-4 1 0,44 2 0,-4 0 0,11 2 0,-16-1 0,-29-1 0,-18 1 0,-11 1 0,-6 2 0,0 3 0,-1 2 0,-1 1 0,-1 3 0,-2 8 0,1-9 0,0 5 0,4-18 0,7-3 0,-5 0 0,3-1 0</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5T21:59:12.779"/>
    </inkml:context>
    <inkml:brush xml:id="br0">
      <inkml:brushProperty name="width" value="0.05" units="cm"/>
      <inkml:brushProperty name="height" value="0.05" units="cm"/>
      <inkml:brushProperty name="color" value="#F6630D"/>
    </inkml:brush>
  </inkml:definitions>
  <inkml:trace contextRef="#ctx0" brushRef="#br0">85 2 24575,'-4'-1'0,"-1"4"0,1 11 0,1 17 0,2 14 0,5 5 0,7-3 0,4-14 0,3-13 0,-3-9 0,-4-7 0,-1-5 0,2-5 0,3-4 0,2-4 0,-3-2 0,-6-2 0,-4-1 0,-3 0 0,0-1 0,-1 1 0,0 5 0,-2 5 0,0 4 0,-2 4 0,0-1 0,-4-4 0,2 3 0,-10-5 0,11 7 0,-8 2 0,5 9 0,-7 6 0,-4 5 0,-2 3 0,3 2 0,5 2 0,2 4 0,2 1 0,-1 1 0,-1-2 0,3-6 0,2-8 0,3-6 0,2-3 0,-2-1 0,-1 2 0,3-5 0,-2 0 0,5-5 0</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5T21:59:13.291"/>
    </inkml:context>
    <inkml:brush xml:id="br0">
      <inkml:brushProperty name="width" value="0.05" units="cm"/>
      <inkml:brushProperty name="height" value="0.05" units="cm"/>
      <inkml:brushProperty name="color" value="#F6630D"/>
    </inkml:brush>
  </inkml:definitions>
  <inkml:trace contextRef="#ctx0" brushRef="#br0">1 15 24575,'14'-4'0,"19"-1"0,-14 3 0,20-2 0,-36 6 0,8-2 0,-12 2 0</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5T21:59:13.882"/>
    </inkml:context>
    <inkml:brush xml:id="br0">
      <inkml:brushProperty name="width" value="0.05" units="cm"/>
      <inkml:brushProperty name="height" value="0.05" units="cm"/>
      <inkml:brushProperty name="color" value="#F6630D"/>
    </inkml:brush>
  </inkml:definitions>
  <inkml:trace contextRef="#ctx0" brushRef="#br0">1 33 24575,'8'-1'0,"6"-1"0,-4 0 0,13-1 0,5 1 0,10-2 0,0-2 0,-12 0 0,-13 1 0,-9 3 0,-2 2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5T21:49:44.634"/>
    </inkml:context>
    <inkml:brush xml:id="br0">
      <inkml:brushProperty name="width" value="0.05" units="cm"/>
      <inkml:brushProperty name="height" value="0.05" units="cm"/>
      <inkml:brushProperty name="color" value="#F6630D"/>
    </inkml:brush>
  </inkml:definitions>
  <inkml:trace contextRef="#ctx0" brushRef="#br0">205 0 24575,'-5'10'0,"-1"1"0,2-1 0,0 2 0,0-4 0,1 1 0,1-2 0,-2 1 0,2-2 0,-4 1 0,-1 2 0,1 0 0,-4 2 0,5-4 0,-1 1 0,2-2 0,0 1 0,-3 4 0,-1-1 0,0 1 0,3-2 0,2-3 0,-2-2 0,3 1 0,-4 0 0,2 0 0,1-2 0,0-1 0,0 1 0,0-1 0,-2 4 0,-2 2 0,-1 2 0,0 3 0,0-3 0,3-2 0,0-2 0,2-1 0,0-3 0,1 3 0,-1-5 0,1 1 0,-1-1 0</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5T21:59:14.873"/>
    </inkml:context>
    <inkml:brush xml:id="br0">
      <inkml:brushProperty name="width" value="0.05" units="cm"/>
      <inkml:brushProperty name="height" value="0.05" units="cm"/>
      <inkml:brushProperty name="color" value="#F6630D"/>
    </inkml:brush>
  </inkml:definitions>
  <inkml:trace contextRef="#ctx0" brushRef="#br0">61 1 24575,'-6'0'0,"-2"7"0,4-1 0,-5 13 0,0 6 0,-1 12 0,1 4 0,4-6 0,4-11 0,2-10 0,0-6 0,0-3 0,1-3 0,2-1 0,1 0 0,1 0 0,-1-1 0,-2 0 0,1-1 0,-1-1 0,5-8 0,1-6 0,2-5 0,0-3 0,-1 3 0,-3 0 0,-1 0 0,-3 2 0,-2 2 0,-1 5 0,-1 4 0,0 3 0,-1 1 0,-4-1 0,-1 2 0,2 0 0,1 1 0</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5T21:59:15.417"/>
    </inkml:context>
    <inkml:brush xml:id="br0">
      <inkml:brushProperty name="width" value="0.05" units="cm"/>
      <inkml:brushProperty name="height" value="0.05" units="cm"/>
      <inkml:brushProperty name="color" value="#F6630D"/>
    </inkml:brush>
  </inkml:definitions>
  <inkml:trace contextRef="#ctx0" brushRef="#br0">1 0 24575,'0'0'0</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5T21:59:15.977"/>
    </inkml:context>
    <inkml:brush xml:id="br0">
      <inkml:brushProperty name="width" value="0.05" units="cm"/>
      <inkml:brushProperty name="height" value="0.05" units="cm"/>
      <inkml:brushProperty name="color" value="#F6630D"/>
    </inkml:brush>
  </inkml:definitions>
  <inkml:trace contextRef="#ctx0" brushRef="#br0">0 1 24575,'5'12'0,"1"5"0,-1 5 0,-1 3 0,0 4 0,-1 4 0,-2 4 0,0-4 0,-1-12 0,0-12 0,0-7 0</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5T21:59:17.284"/>
    </inkml:context>
    <inkml:brush xml:id="br0">
      <inkml:brushProperty name="width" value="0.05" units="cm"/>
      <inkml:brushProperty name="height" value="0.05" units="cm"/>
      <inkml:brushProperty name="color" value="#F6630D"/>
    </inkml:brush>
  </inkml:definitions>
  <inkml:trace contextRef="#ctx0" brushRef="#br0">138 0 24575,'-12'1'0,"-6"3"0,-4 1 0,-1 2 0,6-2 0,8-1 0,4-1 0,-1 0 0,1 1 0,1-1 0,2 2 0,1-2 0,2 2 0,1 2 0,2 1 0,3 3 0,5 2 0,3 0 0,1-2 0,-1 0 0,-3-2 0,2 3 0,1 2 0,-1-1 0,-4-3 0,-5-4 0,-4-1 0,0-2 0,-1 1 0,-1 0 0,-3 2 0,-5 2 0,-2 1 0,-3 0 0,0 0 0,-4 0 0,-3 1 0,-2 1 0,4-2 0,6-2 0,6-4 0,5-2 0,1 0 0,1 0 0,1 0 0</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5T21:59:23.837"/>
    </inkml:context>
    <inkml:brush xml:id="br0">
      <inkml:brushProperty name="width" value="0.05" units="cm"/>
      <inkml:brushProperty name="height" value="0.05" units="cm"/>
      <inkml:brushProperty name="color" value="#004F8B"/>
    </inkml:brush>
  </inkml:definitions>
  <inkml:trace contextRef="#ctx0" brushRef="#br0">1401 1385 24575,'-3'-20'0,"1"8"0,-1-15 0,1-8 0,-2-16 0,-9-21 0,-18-17 0,8 38 0,-4 0 0,-4-4 0,-3-1 0,-1-1 0,-2 1 0,1 3 0,0 0 0,0 2 0,1 0 0,2 3 0,0 1 0,3 4 0,0 2 0,-27-32 0,4 13 0,7 11 0,8 14 0,6 9 0,3 8 0,-4 4 0,-1 4 0,-4 2 0,1 2 0,-1 0 0,-16-3 0,-11-2 0,-7 0 0,-2 0 0,13 4 0,13 2 0,13 1 0,16 2 0,10 1 0,2 1 0,3 0 0,0 0 0</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5T21:59:24.805"/>
    </inkml:context>
    <inkml:brush xml:id="br0">
      <inkml:brushProperty name="width" value="0.05" units="cm"/>
      <inkml:brushProperty name="height" value="0.05" units="cm"/>
      <inkml:brushProperty name="color" value="#004F8B"/>
    </inkml:brush>
  </inkml:definitions>
  <inkml:trace contextRef="#ctx0" brushRef="#br0">325 1 24575,'-14'0'0,"-3"2"0,-11 3 0,-6 4 0,-4 3 0,3 1 0,6-1 0,0-1 0,1-3 0,4-1 0,5 1 0,8-1 0,5 0 0,1 1 0,2 1 0,1 3 0,0 1 0,1 2 0,2 1 0,1 1 0,0 2 0,2 2 0,0 3 0,4 5 0,0 2 0,-3-13 0,0-4 0</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5T21:59:26.322"/>
    </inkml:context>
    <inkml:brush xml:id="br0">
      <inkml:brushProperty name="width" value="0.05" units="cm"/>
      <inkml:brushProperty name="height" value="0.05" units="cm"/>
      <inkml:brushProperty name="color" value="#004F8B"/>
    </inkml:brush>
  </inkml:definitions>
  <inkml:trace contextRef="#ctx0" brushRef="#br0">263 1 24575,'-10'0'0,"-2"1"0,-9 4 0,-5 7 0,-1 7 0,2 11 0,5 7 0,6 3 0,5-1 0,5-8 0,4-8 0,4-5 0,1-5 0,1-3 0,1-4 0,1-3 0,2-5 0,2-2 0,0-3 0,0-2 0,0-2 0,1-5 0,3-6 0,-1-2 0,-4-1 0,-5 2 0,-4 4 0,-3 1 0,0 2 0,-2 0 0,1 4 0,0 2 0,0 5 0,0 3 0,-3 0 0,0 1 0,0 0 0,-2 4 0,-3 5 0,-6 9 0,-3 8 0,0 2 0,0 7 0,3 1 0,2-1 0,1-2 0,5-10 0,2-3 0,0 2 0,0 2 0,0 2 0,-2 5 0,1-5 0,-1-2 0,-2 1 0,2-5 0,2-4 0,2-6 0,2-7 0,2-2 0,3-1 0,-2 1 0,2-2 0</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5T21:59:26.924"/>
    </inkml:context>
    <inkml:brush xml:id="br0">
      <inkml:brushProperty name="width" value="0.05" units="cm"/>
      <inkml:brushProperty name="height" value="0.05" units="cm"/>
      <inkml:brushProperty name="color" value="#004F8B"/>
    </inkml:brush>
  </inkml:definitions>
  <inkml:trace contextRef="#ctx0" brushRef="#br0">1 18 24575,'12'-2'0,"-1"-1"0,-4 1 0,0 0 0,9 1 0,10-2 0,2 0 0,-7 2 0,-16 3 0,-9 0 0,-1 1 0</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5T21:59:27.407"/>
    </inkml:context>
    <inkml:brush xml:id="br0">
      <inkml:brushProperty name="width" value="0.05" units="cm"/>
      <inkml:brushProperty name="height" value="0.05" units="cm"/>
      <inkml:brushProperty name="color" value="#004F8B"/>
    </inkml:brush>
  </inkml:definitions>
  <inkml:trace contextRef="#ctx0" brushRef="#br0">0 15 24575,'23'-1'0,"4"-1"0,-1-1 0,-5 0 0,-11 1 0,-2 1 0,6 0 0,-6 1 0,4-1 0</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5T21:59:35.660"/>
    </inkml:context>
    <inkml:brush xml:id="br0">
      <inkml:brushProperty name="width" value="0.05" units="cm"/>
      <inkml:brushProperty name="height" value="0.05" units="cm"/>
      <inkml:brushProperty name="color" value="#F6630D"/>
    </inkml:brush>
  </inkml:definitions>
  <inkml:trace contextRef="#ctx0" brushRef="#br0">1 0 24575,'11'8'0,"7"0"0,9 3 0,6 1 0,-1 1 0,-5 4 0,-6 6 0,-6 1 0,-5-1 0,0-2 0,1-4 0,2 0 0,-1-2 0,-5-6 0,-4-12 0,-3 1 0,-1-6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5T21:49:44.635"/>
    </inkml:context>
    <inkml:brush xml:id="br0">
      <inkml:brushProperty name="width" value="0.05" units="cm"/>
      <inkml:brushProperty name="height" value="0.05" units="cm"/>
      <inkml:brushProperty name="color" value="#F6630D"/>
    </inkml:brush>
  </inkml:definitions>
  <inkml:trace contextRef="#ctx0" brushRef="#br0">0 1 24575,'5'8'0,"0"3"0,0 5 0,3 11 0,-2 1 0,2-1 0,-6-12 0,1-9 0,-2-6 0,8-2 0,0-1 0,0 1 0,-3 0 0</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5T21:59:36.260"/>
    </inkml:context>
    <inkml:brush xml:id="br0">
      <inkml:brushProperty name="width" value="0.05" units="cm"/>
      <inkml:brushProperty name="height" value="0.05" units="cm"/>
      <inkml:brushProperty name="color" value="#F6630D"/>
    </inkml:brush>
  </inkml:definitions>
  <inkml:trace contextRef="#ctx0" brushRef="#br0">343 0 24575,'-12'4'0,"-10"5"0,-14 8 0,-17 9 0,-4 3 0,10-5 0,15-7 0,18-10 0,4-4 0,-3-1 0,-3 2 0,2 0 0,4 0 0,5-2 0,4-2 0</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5T21:59:37.127"/>
    </inkml:context>
    <inkml:brush xml:id="br0">
      <inkml:brushProperty name="width" value="0.05" units="cm"/>
      <inkml:brushProperty name="height" value="0.05" units="cm"/>
      <inkml:brushProperty name="color" value="#F6630D"/>
    </inkml:brush>
  </inkml:definitions>
  <inkml:trace contextRef="#ctx0" brushRef="#br0">1 13 24575,'6'0'0,"1"0"0,4 0 0,12 0 0,21-1 0,20-1 0,4-1 0,-16 1 0,-23 0 0,-15 0 0,-3 2 0,0 0 0,-2 0 0,-5 0 0</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5T22:14:12.102"/>
    </inkml:context>
    <inkml:brush xml:id="br0">
      <inkml:brushProperty name="width" value="0.05" units="cm"/>
      <inkml:brushProperty name="height" value="0.05" units="cm"/>
      <inkml:brushProperty name="color" value="#004F8B"/>
    </inkml:brush>
  </inkml:definitions>
  <inkml:trace contextRef="#ctx0" brushRef="#br0">1 0 24575,'0'7'0,"0"-1"0,0 1 0,0 1 0,1 1 0,0 3 0,0 1 0,1 0 0,-1 3 0,1 4 0,1 4 0,1 4 0,-2 1 0,0-2 0,-2-2 0,0-1 0,1-3 0,0-7 0,0-4 0,-1-5 0,0-2 0,0-3 0,0 1 0</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5T22:14:12.995"/>
    </inkml:context>
    <inkml:brush xml:id="br0">
      <inkml:brushProperty name="width" value="0.05" units="cm"/>
      <inkml:brushProperty name="height" value="0.05" units="cm"/>
      <inkml:brushProperty name="color" value="#004F8B"/>
    </inkml:brush>
  </inkml:definitions>
  <inkml:trace contextRef="#ctx0" brushRef="#br0">1 21 24575,'3'0'0,"0"-1"0,4 0 0,11-1 0,13 0 0,9-2 0,-3-1 0,-12 1 0,-13 3 0,-9 0 0</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5T22:14:15.081"/>
    </inkml:context>
    <inkml:brush xml:id="br0">
      <inkml:brushProperty name="width" value="0.05" units="cm"/>
      <inkml:brushProperty name="height" value="0.05" units="cm"/>
      <inkml:brushProperty name="color" value="#004F8B"/>
    </inkml:brush>
  </inkml:definitions>
  <inkml:trace contextRef="#ctx0" brushRef="#br0">108 0 24575,'-9'3'0,"0"-1"0,2 1 0,-2 1 0,-2 4 0,2-2 0,-4 8 0,4-1 0,0 4 0,1 1 0,3-2 0,2 0 0,0-1 0,2 2 0,0 3 0,1 1 0,-1 0 0,1-4 0,2-6 0,2-3 0,2-2 0,1-1 0,1-1 0,0 0 0,-1-2 0,0 0 0,0-1 0,0-2 0,1-1 0,-1-3 0,2-7 0,-3 1 0,6-11 0,-2 3 0,3-3 0,-1 3 0,-2 3 0,-3 2 0,-2-1 0,-3-2 0,-2 7 0,0-6 0,-1 8 0,-1-4 0,1 1 0,-2-1 0,1 6 0,-2 1 0,3 5 0,0 0 0</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5T22:14:15.570"/>
    </inkml:context>
    <inkml:brush xml:id="br0">
      <inkml:brushProperty name="width" value="0.05" units="cm"/>
      <inkml:brushProperty name="height" value="0.05" units="cm"/>
      <inkml:brushProperty name="color" value="#004F8B"/>
    </inkml:brush>
  </inkml:definitions>
  <inkml:trace contextRef="#ctx0" brushRef="#br0">0 1 24575,'0'0'0</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5T22:14:16.264"/>
    </inkml:context>
    <inkml:brush xml:id="br0">
      <inkml:brushProperty name="width" value="0.05" units="cm"/>
      <inkml:brushProperty name="height" value="0.05" units="cm"/>
      <inkml:brushProperty name="color" value="#004F8B"/>
    </inkml:brush>
  </inkml:definitions>
  <inkml:trace contextRef="#ctx0" brushRef="#br0">1 0 24575,'2'13'0,"2"7"0,1 12 0,2 3 0,-2-4 0,-1-4 0,-1-8 0,-2-2 0,0-1 0,1-9 0,-1-2 0,1-5 0</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5T22:14:17.733"/>
    </inkml:context>
    <inkml:brush xml:id="br0">
      <inkml:brushProperty name="width" value="0.05" units="cm"/>
      <inkml:brushProperty name="height" value="0.05" units="cm"/>
      <inkml:brushProperty name="color" value="#004F8B"/>
    </inkml:brush>
  </inkml:definitions>
  <inkml:trace contextRef="#ctx0" brushRef="#br0">142 6 24575,'-6'-2'0,"1"1"0,-2 0 0,-1 0 0,-2 0 0,-2 1 0,0 2 0,-2 2 0,0 3 0,0 2 0,3 2 0,5 1 0,2 1 0,2 0 0,2-1 0,1 2 0,2-1 0,1 0 0,3-2 0,3-1 0,3-1 0,2 0 0,-1-1 0,-2 0 0,-2-1 0,-1 0 0,0 1 0,-1-1 0,0 2 0,-5-4 0,-1 1 0,-2-3 0,0 2 0,-3 0 0,-4 0 0,-6 2 0,-6 3 0,-2 0 0,1 0 0,2-1 0,3-2 0,3-2 0,4-2 0,3-2 0,2 0 0,3 0 0,0 0 0</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5T22:14:21.309"/>
    </inkml:context>
    <inkml:brush xml:id="br0">
      <inkml:brushProperty name="width" value="0.05" units="cm"/>
      <inkml:brushProperty name="height" value="0.05" units="cm"/>
      <inkml:brushProperty name="color" value="#004F8B"/>
    </inkml:brush>
  </inkml:definitions>
  <inkml:trace contextRef="#ctx0" brushRef="#br0">1 22 24575,'15'-3'0,"8"-1"0,-1 0 0,-2 0 0,-8 1 0,-9 1 0,-1 1 0</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5T22:14:22.799"/>
    </inkml:context>
    <inkml:brush xml:id="br0">
      <inkml:brushProperty name="width" value="0.05" units="cm"/>
      <inkml:brushProperty name="height" value="0.05" units="cm"/>
      <inkml:brushProperty name="color" value="#004F8B"/>
    </inkml:brush>
  </inkml:definitions>
  <inkml:trace contextRef="#ctx0" brushRef="#br0">0 9 24575,'19'-1'0,"-1"-1"0,-6 1 0,0-1 0,-5 2 0,1-1 0,0 1 0,-2-1 0,-2 0 0,0 1 0,1 0 0,1 0 0,0 0 0,-2 0 0,-3 0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5T21:49:44.630"/>
    </inkml:context>
    <inkml:brush xml:id="br0">
      <inkml:brushProperty name="width" value="0.05" units="cm"/>
      <inkml:brushProperty name="height" value="0.05" units="cm"/>
      <inkml:brushProperty name="color" value="#F6630D"/>
    </inkml:brush>
  </inkml:definitions>
  <inkml:trace contextRef="#ctx0" brushRef="#br0">1 30 24575,'1'-7'0,"2"1"0,2-1 0,0 4 0,0-2 0,0 5 0,0-1 0,6 1 0,2 0 0,6 0 0,-5 0 0,0 0 0,-6 0 0,0 1 0,3 2 0,3 6 0,7 11 0,5 1 0,3 6 0,-3-6 0,-7-9 0,-7-1 0,-6-6 0,-1 0 0,0 3 0,4-1 0,4 6 0,3 2 0,0 1 0,-4-2 0,-3-4 0,-2-4 0,-4-1 0,2-3 0,-6-1 0,0-1 0</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5T22:14:35.965"/>
    </inkml:context>
    <inkml:brush xml:id="br0">
      <inkml:brushProperty name="width" value="0.05" units="cm"/>
      <inkml:brushProperty name="height" value="0.05" units="cm"/>
      <inkml:brushProperty name="color" value="#004F8B"/>
    </inkml:brush>
  </inkml:definitions>
  <inkml:trace contextRef="#ctx0" brushRef="#br0">106 1 24575,'-16'4'0,"-3"9"0,7-5 0,-2 10 0,5-4 0,-2 5 0,0 4 0,3 0 0,5-3 0,1-6 0,2-5 0,0-6 0,1 0 0,2 1 0,3 1 0,-1 1 0,0-3 0,0-1 0,3 0 0,2 0 0,1 0 0,-3 0 0,0-1 0,0 1 0,1-2 0,0 0 0,1-1 0,-1-2 0,1-1 0,0 1 0,-1-1 0,-2-1 0,-1 0 0,-2-1 0,-1 0 0,1-1 0,0-1 0,-2 0 0,-1-2 0,0 0 0,0 0 0,0 1 0,-1 1 0,0 2 0,0-2 0,0 1 0,-1 0 0,0 1 0,0 2 0,0 1 0,1 0 0,-2-1 0,0 0 0,0 0 0,-1 2 0,1 0 0,-4 0 0,4 1 0,-3 0 0</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5T22:14:36.505"/>
    </inkml:context>
    <inkml:brush xml:id="br0">
      <inkml:brushProperty name="width" value="0.05" units="cm"/>
      <inkml:brushProperty name="height" value="0.05" units="cm"/>
      <inkml:brushProperty name="color" value="#004F8B"/>
    </inkml:brush>
  </inkml:definitions>
  <inkml:trace contextRef="#ctx0" brushRef="#br0">0 0 24575,'0'0'0</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5T22:14:39.089"/>
    </inkml:context>
    <inkml:brush xml:id="br0">
      <inkml:brushProperty name="width" value="0.05" units="cm"/>
      <inkml:brushProperty name="height" value="0.05" units="cm"/>
      <inkml:brushProperty name="color" value="#004F8B"/>
    </inkml:brush>
  </inkml:definitions>
  <inkml:trace contextRef="#ctx0" brushRef="#br0">49 0 24575,'-6'0'0,"0"0"0,3 1 0,-1 0 0,-2 3 0,-2 1 0,2 2 0,1 0 0,2 0 0,2 0 0,0 0 0,1 1 0,0 2 0,0 0 0,0 0 0,0-1 0,0-3 0,1-1 0,1-1 0,1 1 0,1 0 0,0-1 0,2 2 0,3 1 0,3 1 0,1-2 0,-3 0 0,-2-2 0,-1 2 0,0 1 0,2 2 0,-1 0 0,0-1 0,-1-1 0,-2 0 0,-1-1 0,0 0 0,-2-1 0,0-2 0,-2 0 0,0 0 0,0 0 0,-1 0 0,0 1 0,-1-1 0,-2 1 0,-1 0 0,-3-1 0,-2-1 0,-1 1 0,-1-1 0,2 0 0,2 0 0,2-3 0,4-3 0,-1-6 0,2 4 0,-1-4 0,2 3 0,0-2 0,1-2 0,0 0 0,0 2 0,0 1 0,0 1 0,1 3 0,-1 0 0,2 2 0,0-2 0,0-1 0,0-2 0,1 0 0,0 0 0,0 1 0,0 1 0,-1 0 0,1 0 0,0-1 0,2-3 0,-3 5 0,0-3 0,-2 5 0,3-3 0,0-1 0,2-1 0,-3 2 0,0 0 0,-2 2 0,0-1 0,1-2 0,0 2 0,-2 0 0,0 3 0,0-1 0,-1 1 0,0-1 0,-2 1 0,-2 0 0,-2 0 0,-1 0 0,0 0 0,-1 0 0,1 0 0,-2-1 0,5 1 0,0 0 0</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5T22:14:40.784"/>
    </inkml:context>
    <inkml:brush xml:id="br0">
      <inkml:brushProperty name="width" value="0.05" units="cm"/>
      <inkml:brushProperty name="height" value="0.05" units="cm"/>
      <inkml:brushProperty name="color" value="#004F8B"/>
    </inkml:brush>
  </inkml:definitions>
  <inkml:trace contextRef="#ctx0" brushRef="#br0">127 0 24575,'-20'3'0,"0"0"0,1 1 0,5-1 0,3-1 0,2-1 0,-2 1 0,1 1 0,2 0 0,4 0 0,3-1 0,1 1 0,0 2 0,0 2 0,0 3 0,0 4 0,0 0 0,1-1 0,0-1 0,4 1 0,2-2 0,1 0 0,0-3 0,-2-3 0,0 1 0,2 1 0,0 1 0,-1-2 0,-1 0 0,-2-2 0,1 1 0,-2 0 0,0 1 0,-1 1 0,-1-1 0,-1-1 0,0-1 0,-2-1 0,0 1 0,-1-1 0,0 0 0,-1 0 0,-1-1 0,-1 1 0,1 0 0,1-1 0,3 0 0,0-2 0</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8T03:21:11.756"/>
    </inkml:context>
    <inkml:brush xml:id="br0">
      <inkml:brushProperty name="width" value="0.05" units="cm"/>
      <inkml:brushProperty name="height" value="0.05" units="cm"/>
      <inkml:brushProperty name="color" value="#F6630D"/>
    </inkml:brush>
  </inkml:definitions>
  <inkml:trace contextRef="#ctx0" brushRef="#br0">1 957 24575,'3'1'0,"1"0"0,-2 0 0,1-1 0,4 1 0,2 0 0,4-1 0,3-2 0,0-2 0,7-2 0,-2 0 0,2 0 0,-8 0 0,-6 1 0,-3-1 0,-2 0 0,2-2 0,2-1 0,-3-3 0,9-5 0,-4-2 0,6 2 0,-6 2 0,-3 3 0,1 2 0,0-3 0,1 0 0,0-2 0,0 2 0,-2 0 0,0 4 0,-3-5 0,5-1 0,0-3 0,4-1 0,-2 1 0,-2 3 0,-5-1 0,1 2 0,-1-1 0,1 0 0,3-5 0,1-2 0,1-2 0,-3 2 0,2-4 0,-4 1 0,2-3 0,0 4 0,0 0 0,0 5 0,-2-3 0,1-2 0,-2 7 0,1-6 0,-2 9 0,2-7 0,-2 3 0,4-2 0,-2-1 0,1 3 0,-1-2 0,0 3 0,-2 3 0,-1 5 0,0 0 0,1 5 0,4-3 0,2 0 0,3 0 0,7-4 0,-5 4 0,1-3 0,-4 6 0,-1 2 0,0 2 0,-4 1 0,-1 1 0,8 6 0,3 1 0,2 5 0,-4-2 0,-1 0 0,-4-4 0,2 1 0,-3-3 0,-1 3 0,0 2 0,4 5 0,-2 4 0,1-1 0,-2-1 0,-3-4 0,2-2 0,-2-1 0,2 1 0,-1 0 0,-1 1 0,1 2 0,-2 0 0,0 3 0,-1 6 0,4-2 0,-3 5 0,1-5 0,-2-1 0,-1-3 0,1-3 0,-1-1 0,0 0 0,2 1 0,1 5 0,0 4 0,0-3 0,0 0 0,-3-9 0,0-3 0,0-3 0,-1 3 0,4 0 0,0 9 0,3 0 0,0 2 0,0-6 0,-3-3 0,-1-4 0,-2 1 0,1 2 0,2 2 0,2 4 0,4-1 0,-1-1 0,-1 0 0,-3-7 0,-1 1 0,-4-4 0,3 1 0,1 2 0,2 0 0,0 1 0,-2-2 0,-1-1 0,2-1 0,4 6 0,2-3 0,0 3 0,-5-7 0,-5-1 0,-3-2 0,-2 0 0</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8T03:21:15.345"/>
    </inkml:context>
    <inkml:brush xml:id="br0">
      <inkml:brushProperty name="width" value="0.05" units="cm"/>
      <inkml:brushProperty name="height" value="0.05" units="cm"/>
      <inkml:brushProperty name="color" value="#F6630D"/>
    </inkml:brush>
  </inkml:definitions>
  <inkml:trace contextRef="#ctx0" brushRef="#br0">0 1113 24575,'11'-7'0,"1"0"0,-2 2 0,-1-2 0,0 2 0,-3-1 0,-1 1 0,-1 1 0,-2-1 0,0 2 0,3-6 0,-2 2 0,2-3 0,0 1 0,-2 1 0,2-1 0,-2 0 0,4-2 0,-2 0 0,4-1 0,-3 1 0,1-1 0,-3-1 0,2 1 0,-1 0 0,3-4 0,2 0 0,0-4 0,1 2 0,-5 1 0,0 3 0,-1-1 0,-2 0 0,3 0 0,-3-3 0,2 0 0,-2 0 0,1-2 0,-3 6 0,2-1 0,-1 1 0,-1-3 0,2 3 0,-1-3 0,0 3 0,-1-1 0,0-1 0,0 1 0,1 1 0,0-3 0,1 1 0,1-5 0,-1 1 0,0 1 0,0-2 0,0 3 0,1-2 0,-3 3 0,2 3 0,-2-3 0,1 4 0,0-3 0,2 0 0,0-1 0,1-5 0,0 0 0,-2 0 0,4 1 0,-3 5 0,3 1 0,0 2 0,-2 1 0,2 0 0,-2 0 0,3 1 0,0-1 0,1 2 0,1 0 0,1 0 0,-1 2 0,1 1 0,-1 1 0,-2 1 0,-1 2 0,-5 0 0,3 3 0,1-3 0,3 3 0,-3-2 0,0 2 0,1 0 0,4 0 0,5 2 0,3 0 0,-1 1 0,-4-2 0,-5 2 0,-3-2 0,-4 1 0,3 3 0,8 5 0,12 8 0,12 4 0,8 3 0,-10-7 0,-5-4 0,-19-7 0,-1-3 0,-7 4 0,2-2 0,1 5 0,-1-2 0,4 0 0,-6 0 0,3-4 0,-4 4 0,2-1 0,1 4 0,1 2 0,2 3 0,-2 3 0,2-1 0,-1 1 0,-1-6 0,0 1 0,-1-2 0,2 1 0,-2-1 0,3 0 0,-1-2 0,1 1 0,1-2 0,2 3 0,-2-1 0,4 2 0,-2 0 0,2 4 0,5 4 0,-6-3 0,4 1 0,-5-4 0,0-2 0,0 0 0,-1-2 0,0 1 0,-1-1 0,0-1 0,4 3 0,0-2 0,6 3 0,-5-4 0,1 1 0,-4-5 0,-3 1 0,2 2 0,6 5 0,4 3 0,5 1 0,-5-5 0,-3-2 0,-5-4 0,-3 3 0,0-3 0,0 1 0,0 0 0,1-1 0,-2-2 0,0-2 0,-2-2 0,-2 1 0,1-1 0,-1 2 0,7 2 0,4 3 0,3 0 0,8 2 0,-6-4 0,1-1 0,-7-3 0,-2 0 0,0 2 0,11 0 0,3 6 0,9-3 0,-9 2 0,-1-5 0,-14-3 0,-2-1 0,-1 0 0,0 1 0,8 0 0,0 0 0,5-1 0,-6 0 0,0-1 0,-8 0 0,0 2 0,-3-2 0,2 1 0,-2-1 0,0 0 0,0 0 0,14 7 0,2-2 0,17 5 0,1-3 0,0-4 0,-8 1 0,-13-4 0,-12 0 0</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8T03:21:19.024"/>
    </inkml:context>
    <inkml:brush xml:id="br0">
      <inkml:brushProperty name="width" value="0.05" units="cm"/>
      <inkml:brushProperty name="height" value="0.05" units="cm"/>
      <inkml:brushProperty name="color" value="#F6630D"/>
    </inkml:brush>
  </inkml:definitions>
  <inkml:trace contextRef="#ctx0" brushRef="#br0">1 1251 24575,'23'0'0,"-4"0"0,4 0 0,-5-2 0,6-1 0,-2-2 0,5-1 0,-2 1 0,4 1 0,-8 1 0,-1 0 0,-8 0 0,-2 0 0,-1-5 0,0 2 0,5-5 0,6-1 0,4 0 0,3 2 0,-8 0 0,-2 5 0,-9-2 0,-1 0 0,-2-6 0,1 1 0,1-5 0,1 3 0,1 1 0,-2 2 0,-1-1 0,-3 0 0,0-2 0,0-2 0,-1-1 0,2 0 0,-2-5 0,1 5 0,0-1 0,-3-1 0,2 2 0,-1-7 0,1 5 0,1-3 0,2 3 0,0 0 0,3 2 0,0-2 0,1 5 0,2-3 0,-2 3 0,2 0 0,-2 3 0,1 2 0,-3 4 0,4-1 0,0 3 0,3-2 0,-3 2 0,-2 2 0,-2-1 0,-2 2 0,4 0 0,-3 0 0,0 0 0,-1 0 0,-1 0 0,3 4 0,2 2 0,2 3 0,0 1 0,1 1 0,-2 2 0,1-1 0,1 0 0,-2-1 0,1 4 0,-2-2 0,2 4 0,-2-3 0,2-3 0,-3-2 0,1-4 0,-3 1 0,3-3 0,0 4 0,2 1 0,2 3 0,-3-1 0,1-3 0,-3-4 0,-1 0 0,4-3 0,0 2 0,2-2 0,-1 0 0,-3 0 0,0-2 0,-1 1 0,-2-2 0,-2-3 0,2 1 0,2-6 0,5 2 0,1-4 0,0 3 0,-1 0 0,-4 1 0,-3-1 0,-2 1 0,-1-1 0,0 0 0,2-2 0,0 0 0,1 1 0,1-3 0,1 3 0,2-5 0,-2-3 0,-2 0 0,-1-3 0,0 6 0,-2-2 0,1 5 0,0-1 0,-1 5 0,0-2 0,-2 2 0,2-11 0,-1 4 0,2-7 0,0 9 0,-2-5 0,2 3 0,-1-1 0,1-2 0,0 5 0,-1-3 0,1 5 0,0-3 0,-1 1 0,3-2 0,-2 1 0,0-2 0,-1 1 0,0-1 0,3 3 0,-2 1 0,4-1 0,0 1 0,3-2 0,-1 2 0,2-1 0,-4 1 0,1 2 0,1-1 0,-3 4 0,5-1 0,-4 2 0,1 0 0,0 1 0,0 0 0,4-2 0,-2 2 0,2-2 0,-3 3 0,2 0 0,-4 2 0,-1 1 0,-2 2 0,-1 0 0,1 0 0,2 0 0,1 0 0,2 1 0,-4 1 0,3 2 0,-3 2 0,5 4 0,2 3 0,-2 3 0,4 3 0,-3-1 0,2 2 0,-5-4 0,1 1 0,-1-4 0,-2-2 0,2 1 0,-5-1 0,2 1 0,-1 6 0,2-1 0,-2 6 0,3-1 0,1 5 0,2-4 0,-1-1 0,-1-5 0,-2 0 0,0-3 0,-1 3 0,-1-5 0,1 5 0,-1 1 0,2 4 0,0 7 0,0-3 0,4 8 0,-2-6 0,3 1 0,-5-2 0,0-8 0,-2-1 0,-1-5 0,1 3 0,2 0 0,-3 1 0,2-2 0,-1 1 0,1-3 0,-1 0 0,2-3 0,-2 0 0,5-3 0,-3 2 0,2-2 0,-4-1 0,-1-3 0,-1 0 0,-1-2 0,2 7 0,-3-6 0,2 4 0</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8T03:21:22.961"/>
    </inkml:context>
    <inkml:brush xml:id="br0">
      <inkml:brushProperty name="width" value="0.05" units="cm"/>
      <inkml:brushProperty name="height" value="0.05" units="cm"/>
      <inkml:brushProperty name="color" value="#F6630D"/>
    </inkml:brush>
  </inkml:definitions>
  <inkml:trace contextRef="#ctx0" brushRef="#br0">0 746 24575,'0'-16'0,"0"-2"0,0-4 0,0-2 0,2-3 0,1 4 0,1-3 0,1 2 0,-3 1 0,-1-3 0,-1 7 0,2-5 0,0 7 0,-1-3 0,2 4 0,-1-3 0,1 0 0,0 0 0,-1-8 0,0 2 0,-2-10 0,0 3 0,1-1 0,0-1 0,2 8 0,-3 0 0,1 9 0,-1 4 0,2 3 0,-1 5 0,7-1 0,1 3 0,16-6 0,7 3 0,14-4 0,-2 1 0,-4 3 0,-3-2 0,-2 2 0,6 0 0,0 0 0,1 4 0,-6 0 0,1 2 0,-5 0 0,6 0 0,15 0 0,6 0 0,26 0 0,-1 0 0,0 0 0,-17 0 0,-16 0 0,-9 0 0,-7 0 0,5 0 0,-4 0 0,-6 0 0,3 0 0,-7 0 0,4 0 0,-4 0 0,-4 0 0,7 0 0,-6 0 0,6 0 0,-9-1 0,-6 1 0,-5 7 0,-7 6 0,1 13 0,-1 7 0,2-2 0,-2 0 0,-1-6 0,-1-1 0,0 0 0,0-3 0,0 0 0,2-2 0,-2-1 0,2 2 0,-2-5 0,0 1 0,0 3 0,0 4 0,0 2 0,0 4 0,0-8 0,0 0 0,0-4 0,0 1 0,0 1 0,0-3 0,0 0 0,0-4 0,0 0 0,0-5 0,1 0 0,0-4 0,0-2 0</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8T03:21:29.003"/>
    </inkml:context>
    <inkml:brush xml:id="br0">
      <inkml:brushProperty name="width" value="0.05" units="cm"/>
      <inkml:brushProperty name="height" value="0.05" units="cm"/>
      <inkml:brushProperty name="color" value="#F6630D"/>
    </inkml:brush>
  </inkml:definitions>
  <inkml:trace contextRef="#ctx0" brushRef="#br0">12 1291 24575,'-1'-4'0,"1"-3"0,-2-1 0,2-3 0,-1-3 0,1-2 0,-2-1 0,1-2 0,1 4 0,-2 0 0,2 5 0,0-3 0,0 0 0,0-1 0,0-6 0,0 0 0,0-7 0,0 2 0,-1 3 0,0-2 0,0 4 0,1-5 0,0-1 0,0-2 0,0-6 0,0 3 0,0-1 0,0 8 0,0 2 0,0 5 0,0-4 0,0 1 0,0-7 0,0 2 0,0-2 0,0-2 0,0 1 0,0-4 0,0 5 0,0 2 0,0-3 0,0 5 0,0-9 0,0 10 0,0 1 0,1 4 0,0 5 0,0-2 0,-1 2 0,0 1 0,0-1 0,1 1 0,0-1 0,2 1 0,-3 1 0,3 2 0,-2 3 0,4-3 0,1 5 0,0 0 0,5 0 0,0 3 0,3-3 0,5 1 0,-1-1 0,6-2 0,2-1 0,2 1 0,2-2 0,-9 3 0,-4 1 0,-5 0 0,-4 1 0,-1 0 0,-2 1 0,1 5 0,0 6 0,3 3 0,-2 5 0,-1 2 0,-3 4 0,1 4 0,0-1 0,-1 2 0,1 1 0,-2 2 0,2 4 0,-4-4 0,2-2 0,-4 1 0,2 2 0,-2 3 0,2 3 0,0-10 0,0 2 0,-2-9 0,2-2 0,-2 4 0,1-6 0,-1 10 0,-2 0 0,2 2 0,0-6 0,1-10 0,5-9 0,9-3 0,5-2 0,3 0 0,-3-2 0,-7 2 0,-1-1 0,2 1 0,-3 0 0,9 0 0,3 0 0,10 0 0,-5 0 0,-6 0 0,-11-2 0,-5-5 0,1-3 0,-1-7 0,3-5 0,0 0 0,-2 0 0,0 4 0,-3 10 0,-1-2 0,1 5 0,-2-4 0,3 2 0,-3-3 0,1 0 0,-1 2 0,0 0 0,2 5 0,-1 2 0,17 2 0,10 0 0,23 3 0,2-2 0,-9 1 0,-18-1 0,-16-2 0,-8 1 0,2 10 0,0 4 0,3 9 0,2 1 0,-2-1 0,0 0 0,-1-2 0,-2-6 0,0-5 0,-2-10 0,1-4 0,0-3 0,3-5 0,2 2 0,-2-1 0,-1 3 0,-4-2 0,-1 1 0,0-3 0,0-1 0,0 1 0,2-3 0,-1 2 0,1-2 0,-1 0 0,-1-3 0,0 0 0,0-2 0,2 0 0,-2 2 0,3 0 0,-3 4 0,2 0 0,-2 2 0,1-2 0,-1-2 0,3 2 0,-3-3 0,2 0 0,-2 0 0,0 2 0,1 3 0,-1 5 0,3 2 0,-1-1 0,1 1 0,1-1 0,2-2 0,9 0 0,10-2 0,8 0 0,3-1 0,-4 1 0,-12 0 0,-6 2 0,-9 3 0,-1 2 0,-2 1 0,2 7 0,2 7 0,0 5 0,1 6 0,-1-2 0,0-2 0,-2-1 0,-2-3 0,1 1 0,-1 3 0,1 4 0,1 1 0,1-1 0,-3-5 0,2-4 0,-4 0 0,3 4 0,-1 5 0,2 3 0,-2 1 0,0-2 0,-1-5 0,1-6 0,-1-6 0,1-5 0,-1-2 0,6-1 0,7 1 0,11 2 0,-1-2 0,-3 1 0,-9-3 0,-4 0 0,-1 0 0,-1-1 0,1 1 0,-4-2 0,2 2 0,2 0 0,2 0 0,16 2 0,7-1 0,7 0 0,-10-1 0,-12-1 0,-11-5 0,-6-1 0,1-7 0,1-1 0,3-7 0,-2 3 0,2-1 0,-3 3 0,-1-2 0,-1-6 0,0-3 0,0-2 0,0 3 0,0 3 0,0 2 0,0-4 0,0 1 0,0-2 0,0-2 0,0 4 0,0 0 0,0 5 0,0 5 0,0 4 0,0 1 0,2 3 0,-2 0 0,1-1 0,-1-1 0,0-1 0,2 1 0,-2 2 0,1 1 0,1-2 0,0 2 0,3-3 0,0-1 0,4 2 0,1-5 0,1 2 0,2-7 0,3-3 0,4-4 0,-1 1 0,1 1 0,-3 3 0,-5 4 0,1 3 0,-2 2 0,-2 3 0,-1 1 0,-1 2 0,-3-1 0,0 4 0,-2-2 0,1 2 0,-2 0 0,1 2 0,2 8 0,2 10 0,1 9 0,3 12 0,-4 2 0,4 0 0,-5 4 0,4-4 0,-1 0 0,-1-1 0,-2-10 0,-1 1 0,-4-3 0,2 1 0,0 1 0,-2 0 0,2-3 0,-1 2 0,1-1 0,0-1 0,0 2 0,-2-4 0,2 4 0,0 1 0,0 0 0,1 5 0,1-8 0,0 7 0,3-6 0,-4 4 0,1-4 0,-2-2 0,0 1 0,3 3 0,0 2 0,0-4 0,0-7 0,-3-8 0,0-7 0,-1 2 0,-1-2 0,3 0 0,-3-1 0,2-2 0,-2-2 0</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8T03:21:35.597"/>
    </inkml:context>
    <inkml:brush xml:id="br0">
      <inkml:brushProperty name="width" value="0.05" units="cm"/>
      <inkml:brushProperty name="height" value="0.05" units="cm"/>
      <inkml:brushProperty name="color" value="#F6630D"/>
    </inkml:brush>
  </inkml:definitions>
  <inkml:trace contextRef="#ctx0" brushRef="#br0">0 1732 24575,'17'-7'0,"0"3"0,1-4 0,0 4 0,0-3 0,3 2 0,-4 1 0,-2 0 0,-6 4 0,-3-5 0,1 3 0,1-5 0,1 2 0,1-4 0,-4 4 0,0-1 0,-3 2 0,1-1 0,1-1 0,1-2 0,2 1 0,0-4 0,1-1 0,-1-4 0,-1 0 0,-2 1 0,-2 1 0,0 2 0,-1-2 0,2 2 0,1-2 0,0 0 0,-1 0 0,-1-3 0,0 0 0,-1 0 0,1-2 0,-1 3 0,1-2 0,1 2 0,0 0 0,0 1 0,-1 4 0,-1-1 0,1 0 0,-2 2 0,2-5 0,-1 1 0,2-3 0,-3-1 0,3 4 0,-3 1 0,1 3 0,0-2 0,0 0 0,0-2 0,2-5 0,-1 1 0,1-6 0,-1 6 0,-3-1 0,1 3 0,-1 2 0,2 1 0,-1-1 0,3-2 0,-1-1 0,1-4 0,2-1 0,0 1 0,-1 3 0,0 6 0,-1 1 0,1 4 0,1-2 0,3 2 0,-1 1 0,3 0 0,-2 1 0,-2 2 0,-3-1 0,-1 4 0,0-2 0,10 2 0,3 0 0,3 0 0,-3 3 0,-7 2 0,0 4 0,-2 1 0,-1 1 0,-2 3 0,1 5 0,1 5 0,3 3 0,-3 1 0,2 1 0,-3-8 0,-1 1 0,-1-8 0,-1-1 0,-1 2 0,3 4 0,1 5 0,0 4 0,1-6 0,-1-4 0,-3-9 0,-1-2 0,0-4 0,2-1 0,3 1 0,1-1 0,-1 1 0,1-4 0,0-1 0,3-2 0,0-1 0,2-3 0,-3 3 0,-1-1 0,-2 5 0,-3-3 0,0 2 0,0-4 0,3-2 0,-1-3 0,6-5 0,-2 0 0,0 1 0,-2 2 0,-4 3 0,-1 2 0,-1 1 0,1 2 0,-1-1 0,2 0 0,-3-3 0,3 0 0,-3-5 0,1-2 0,-1 0 0,0-2 0,0 3 0,2 2 0,-2 1 0,1 2 0,-1 1 0,0-1 0,2 0 0,-2-2 0,1-2 0,-1 1 0,0-6 0,0 3 0,0-6 0,0 1 0,0 1 0,2-1 0,-2 4 0,2-2 0,-2 2 0,0-5 0,0 3 0,0-7 0,0 5 0,0-5 0,0 2 0,1 3 0,-1-2 0,2 5 0,-2-5 0,0-2 0,0-3 0,1 6 0,-1 4 0,2 4 0,-4 2 0,2-1 0,-1 0 0,1-3 0,0-1 0,0-2 0,-2 0 0,2 1 0,-1 1 0,1 3 0,0 2 0,1 1 0,1-1 0,1 1 0,0-2 0,-2 0 0,2 1 0,-1 1 0,1 3 0,-1 2 0,0 3 0,1-1 0,1 0 0,0-1 0,-2 0 0,1 0 0,-2 1 0,4 2 0,-3-1 0,2 3 0,-4-3 0,3 3 0,-1-3 0,2 1 0,2-1 0,0 2 0,-1-1 0,-2 2 0,2 0 0,0 3 0,2 2 0,0 4 0,4 6 0,-3 3 0,6 8 0,-4 1 0,1 0 0,-6-5 0,0-3 0,-2-5 0,1 3 0,-2 0 0,4 4 0,-2-1 0,3 4 0,-2-5 0,-2 0 0,0-4 0,-1-3 0,-1 2 0,4 1 0,-2 3 0,2 3 0,-2-3 0,0 6 0,-1-4 0,2 4 0,-1 1 0,1-6 0,-2-3 0,0-7 0,0 1 0,0 0 0,2 2 0,-2 2 0,4 1 0,0 1 0,0-2 0,1-2 0,-4-5 0,-1-3 0,-1-1 0,1-3 0,0 3 0,0-1 0,1 0 0,-2 0 0,4 3 0,0-2 0,-2 3 0,1-3 0,-2 0 0,1 0 0,-1 1 0,2-3 0,-2 2 0,6 0 0,0-1 0,1 1 0,0-5 0,-5 2 0,2-3 0,-2 3 0,1-5 0,3-2 0,0-7 0,0 0 0,1-5 0,-1 3 0,0 2 0,-1 2 0,-3 3 0,0 1 0,-4 1 0,1 2 0,-1 0 0,2 2 0,-2 0 0,3-1 0,0-2 0,0-3 0,3-1 0,0-1 0,2 2 0,4-2 0,0 3 0,0 0 0,-3 3 0,-3 3 0,0-2 0,-4 2 0,4 0 0,-3 1 0,2 1 0,1 0 0,-3 0 0,2 0 0,-1 0 0,-1 0 0,2 1 0,-1 1 0,0 2 0,3 1 0,-2 1 0,4 3 0,-1 2 0,0 0 0,-1 3 0,1-4 0,-2 4 0,2-1 0,-2 0 0,1 1 0,1 0 0,-1 1 0,0-1 0,-5-1 0,2-3 0,-2 2 0,1 0 0,0 3 0,0-3 0,-2 2 0,2-2 0,-2-1 0,1 1 0,0-1 0,0 1 0,0 0 0,0-1 0,1 0 0,-1-2 0,-1-2 0,-1 0 0,0-2 0,2-1 0,-2 2 0,1-1 0,-1 0 0,2 1 0,-2-3 0,1 1 0,-1 1 0,0 0 0,2 2 0,-2 1 0,1 1 0,-1 0 0,2 1 0,-2 0 0,2 0 0,-1 0 0,-1 0 0,2-3 0,-2 2 0,1-1 0,1 1 0,-1 1 0,2 0 0,-3 0 0,3-1 0,-1 1 0,1-2 0,0 3 0,0 0 0,0-1 0,0 1 0,0-1 0,0-2 0,2 0 0,-2 0 0,2 0 0,-2-4 0,0 1 0,0-2 0,1-1 0,3 0 0,-1-1 0,1 0 0,1-2 0,0-1 0,1-1 0,0 0 0,3 0 0,-1-2 0,5 1 0,-5-3 0,-1 3 0,-3-1 0,0 2 0,-2 0 0,10 1 0,-1 1 0,5 0 0,-4-1 0,-7 0 0,-1 1 0,-4 1 0,0 1 0,2 5 0,0 1 0,1 2 0,-1-3 0,-1 1 0,-1-2 0,-1 4 0,2 1 0,-2 1 0,5 1 0,-2 0 0,1-2 0,-1-1 0,-2-6 0,-1 1 0,0 0 0,0 3 0,1 5 0,2-1 0,-2 6 0,4-3 0,-2 3 0,3 0 0,-2-2 0,-1 1 0,1 0 0,-3 0 0,3 1 0,-2-3 0,1 1 0,-1-4 0,0 1 0,-2-4 0,1-2 0,-3-2 0,3-1 0,-4-1 0,2 1 0,-3-3 0,2 1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5T21:49:44.631"/>
    </inkml:context>
    <inkml:brush xml:id="br0">
      <inkml:brushProperty name="width" value="0.05" units="cm"/>
      <inkml:brushProperty name="height" value="0.05" units="cm"/>
      <inkml:brushProperty name="color" value="#F6630D"/>
    </inkml:brush>
  </inkml:definitions>
  <inkml:trace contextRef="#ctx0" brushRef="#br0">153 0 24575,'-10'12'0,"2"1"0,0 3 0,0 1 0,1 5 0,-4 2 0,0 5 0,-3 2 0,1-8 0,2-3 0,4-12 0,3-2 0,1-2 0,-1-1 0,0 0 0,-1 2 0,0 0 0,1 1 0,1-1 0,2 3 0,-4-1 0,3 1 0,-3-3 0,8-1 0,2-2 0,8 0 0,-5-1 0,1-1 0</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8T03:21:44.549"/>
    </inkml:context>
    <inkml:brush xml:id="br0">
      <inkml:brushProperty name="width" value="0.05" units="cm"/>
      <inkml:brushProperty name="height" value="0.05" units="cm"/>
      <inkml:brushProperty name="color" value="#F6630D"/>
    </inkml:brush>
  </inkml:definitions>
  <inkml:trace contextRef="#ctx0" brushRef="#br0">1 435 24575,'18'0'0,"1"0"0,3 0 0,0 0 0,-2 0 0,-3-1 0,-7-1 0,0-3 0,1 2 0,7-2 0,5 2 0,-2 1 0,1-1 0,-10 3 0,-1-2 0,-5 2 0,-2 0 0,1-1 0,1 1 0,3-2 0,2 1 0,0 1 0,1-2 0,-1 1 0,0 0 0,-2 0 0,-1 0 0,-1 0 0,0 0 0,-1 0 0,1 0 0,-2 0 0,3 0 0,2 0 0,-2-1 0,4 0 0,-1 0 0,-3-1 0,1 3 0,-4-3 0,2 3 0,-3-3 0,4 3 0,-3-3 0,3 3 0,-1-3 0,1 0 0,1 0 0,-1 0 0,-2 0 0,0 2 0,-1-1 0,1 1 0,3-1 0,-1 0 0,0-1 0,-1 1 0,-3 1 0,0-2 0,0 2 0,4-3 0,0 4 0,4-3 0,0 2 0,-2-3 0,-1 3 0,-4-1 0,-4 1 0,3 1 0,0-4 0,3 2 0,3-4 0,-2 2 0,2-3 0,-1 1 0,1-5 0,2 0 0,0-1 0,1 1 0,2 1 0,-1 1 0,-1 4 0,-4 1 0,-2 1 0,-1 1 0,3-1 0,4-1 0,-1 1 0,3-3 0,-1 2 0,0 0 0,0 1 0,-3-2 0,-2 2 0,0-1 0,-2 2 0,1-1 0,0 3 0,3-2 0,-2 1 0,2-1 0,-5 1 0,0-1 0,-3 2 0,5 0 0,3-3 0,7 1 0,4-3 0,2 0 0,-3 2 0,-3-2 0,-9 2 0,-2 1 0,-3 1 0,0 1 0,3 0 0,3-2 0,1 1 0,1-1 0,-1-1 0,1 0 0,0 1 0,-1-2 0,3 2 0,-2 1 0,1-2 0,-1 1 0,-6 1 0,0-1 0,-3 1 0,0 0 0,2 0 0,1 0 0,3 0 0,2-3 0,3 1 0,1-3 0,3-1 0,-1 1 0,2 0 0,-4 1 0,2-1 0,-3 3 0,-3 0 0,-3 0 0,-2 3 0,-2-2 0,1 2 0,2 0 0,-3-1 0,5 1 0,-4-3 0,5 1 0,0-1 0,3 0 0,1 0 0,0 0 0,-3 1 0,-3 1 0,-3-1 0,4 2 0,3-3 0,3 2 0,4-1 0,-1-1 0,1 3 0,-5-3 0,-4 3 0,1-2 0,3 2 0,-1 0 0,3-1 0,-6 1 0,-1-2 0,-3 2 0,-3 0 0,3 0 0,2-1 0,3 0 0,1 0 0,0 1 0,-2-1 0,-4 0 0,4 0 0,1 1 0,7 0 0,-2-1 0,-2 0 0,-5 0 0,0 1 0,-2 1 0,5 0 0,5 3 0,6 0 0,4 0 0,3 3 0,-7-5 0,-1 3 0,-7-2 0,2 0 0,1 0 0,-1 0 0,-1-1 0,-3 1 0,1-3 0,0 2 0,3-1 0,-3 1 0,1 1 0,-5-1 0,0 0 0,-5-1 0,4 1 0,-1 1 0,3 2 0,1 1 0,2 0 0,-2 1 0,2-3 0,-4 2 0,-2-2 0,0 1 0,0 0 0,2 1 0,1 2 0,5-2 0,-3 2 0,0-2 0,-2 0 0,-2 2 0,0-3 0,1 3 0,2-2 0,-2 1 0,1-1 0,-1-1 0,-2-1 0,2 2 0,-1 1 0,5 2 0,-1 0 0,2 0 0,-4-1 0,2 0 0,-2-2 0,1 0 0,1 2 0,-1-2 0,0 3 0,1-1 0,2 1 0,-3-1 0,2 1 0,-3-3 0,0 1 0,1-2 0,-4 2 0,1-4 0,-3 4 0,1-6 0,-1 2 0,0-2 0,1 1 0,0 1 0,0 0 0,0 0 0,-3 0 0,3 1 0,-1 0 0,4 0 0,-2 1 0,7-1 0,-2 1 0,1 0 0,-5-4 0,-1 2 0,-4-1 0,1 0 0,0-1 0,-2 0 0,1 0 0,1 3 0,5-1 0,8 4 0,-1-2 0,0 0 0,-8-3 0,-7-1 0,-2-1 0,-3 0 0</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8T03:21:50.445"/>
    </inkml:context>
    <inkml:brush xml:id="br0">
      <inkml:brushProperty name="width" value="0.05" units="cm"/>
      <inkml:brushProperty name="height" value="0.05" units="cm"/>
      <inkml:brushProperty name="color" value="#F6630D"/>
    </inkml:brush>
  </inkml:definitions>
  <inkml:trace contextRef="#ctx0" brushRef="#br0">1 71 24575,'51'0'0,"4"0"0,-5 0 0,-3 0 0,-10-2 0,-10 0 0,4-1 0,-5 1 0,8 0 0,4 2 0,0 0 0,10 0 0,-4-5 0,4 1 0,-7-3 0,-1 4 0,0 2 0,7 1 0,0 0 0,4 0 0,-12 0 0,3 0 0,-7 0 0,24-5 0,12 4 0,6-6 0,0 7 0,-27-4 0,-17 3 0,-13 0 0,-10 1 0,0 0 0,1 0 0,7 0 0,2-2 0,9 2 0,-8-2 0,-3 2 0,-8 0 0,-3 0 0,4 0 0,6 0 0,8 0 0,0 0 0,-4 0 0,-8 0 0,-6 0 0,9 0 0,2-1 0,16 0 0,-5-2 0,-1 3 0,-11-2 0,-4 1 0,0 0 0,3-1 0,0 1 0,-6-1 0,1 1 0,-10 0 0,4 1 0</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8T03:21:51.637"/>
    </inkml:context>
    <inkml:brush xml:id="br0">
      <inkml:brushProperty name="width" value="0.05" units="cm"/>
      <inkml:brushProperty name="height" value="0.05" units="cm"/>
      <inkml:brushProperty name="color" value="#F6630D"/>
    </inkml:brush>
  </inkml:definitions>
  <inkml:trace contextRef="#ctx0" brushRef="#br0">1 81 24575,'40'0'0,"3"-2"0,-2 0 0,-10-2 0,-9 2 0,-14 1 0,-5 1 0,7-2 0,12 2 0,4-3 0,11 1 0,-2-2 0,8 2 0,20 0 0,3 2 0,-15 0 0,3 0 0,2 0 0,0 0 0,5 0 0,-1 0 0,-3-1 0,-4 0 0,16-2 0,-24-1 0,-23 2 0,-6 0 0,-1 1 0,1 0 0,6-1 0,12 0 0,3-2 0,4 0 0,-12 0 0,-2 2 0,-3 1 0,3 1 0,-2 0 0,1-2 0,-1 2 0,2-3 0,3 1 0,-10 0 0,0 0 0,-6 1 0,11 0 0,9 0 0,12 1 0,-5 0 0,-3-2 0,-15 2 0,-9-3 0,-7 3 0,15-2 0,14 4 0,25-1 0,-12 1 0,-9-2 0,-28 0 0,-8 0 0</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8T03:21:52.989"/>
    </inkml:context>
    <inkml:brush xml:id="br0">
      <inkml:brushProperty name="width" value="0.05" units="cm"/>
      <inkml:brushProperty name="height" value="0.05" units="cm"/>
      <inkml:brushProperty name="color" value="#F6630D"/>
    </inkml:brush>
  </inkml:definitions>
  <inkml:trace contextRef="#ctx0" brushRef="#br0">0 132 24575,'12'0'0,"9"0"0,11 0 0,19 0 0,-1-2 0,8-2 0,-6-1 0,6 1 0,-1 0 0,-1 1 0,-2-1 0,-12 0 0,-5 0 0,-10 2 0,-5 0 0,8 0 0,24 2 0,37-2 0,-24 2 0,2 0-266,-3 0 1,1 0 265,14-1 0,-2-1 0,-27 1 0,-3-1 0,38-4 0,-48 1 0,-24 2 0,-10 1 0,2 2 0,16 0 531,14-2-531,7 0 0,7-6 0,-10 5 0,-5-4 0,-4 5 0,-6 0 0,15 0 0,5-2 0,12 3 0,-7-3 0,-15 3 0,-9 0 0,-13 0 0,10 1 0,23 0 0,14 0 0,21 0 0,-13 0 0,-20-1 0,-27-1 0,-25-4 0,-17-2 0,8 3 0,-4 0 0</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8T03:21:54.157"/>
    </inkml:context>
    <inkml:brush xml:id="br0">
      <inkml:brushProperty name="width" value="0.05" units="cm"/>
      <inkml:brushProperty name="height" value="0.05" units="cm"/>
      <inkml:brushProperty name="color" value="#F6630D"/>
    </inkml:brush>
  </inkml:definitions>
  <inkml:trace contextRef="#ctx0" brushRef="#br0">0 0 24575,'12'3'0,"-1"-1"0,2 2 0,-4-1 0,1 2 0,1 1 0,3 0 0,0 1 0,-2-3 0,-4-1 0,-2-1 0,-2-1 0,0 0 0,3 3 0,2 2 0,6 2 0,-1 0 0,1-1 0,-7-1 0,0-2 0,-5 1 0,5-3 0,4 4 0,3-2 0,1 1 0,-5-1 0,2 2 0,2 0 0,3 1 0,-1 1 0,-6-4 0,-5 0 0,2 0 0,6 3 0,4 0 0,1-1 0,-7-4 0,-6-1 0,-3-1 0</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8T03:21:56.014"/>
    </inkml:context>
    <inkml:brush xml:id="br0">
      <inkml:brushProperty name="width" value="0.05" units="cm"/>
      <inkml:brushProperty name="height" value="0.05" units="cm"/>
      <inkml:brushProperty name="color" value="#F6630D"/>
    </inkml:brush>
  </inkml:definitions>
  <inkml:trace contextRef="#ctx0" brushRef="#br0">1 38 24575,'22'0'0,"0"-1"0,30-2 0,-7-1 0,30 1 0,-3 1 0,1 0 0,6 2 0,-15-2 0,13 2 0,-1 0 0,-1 0 0,5 0 0,-15-2 0,-1-1 0,-15-1 0,-13 0 0,0 2 0,-3 1 0,16 1 0,20 0 0,5 0 0,14 0 0,-23-2 0,-11 1 0,-16-1 0,-13 2 0,11 0 0,7 2 0,10-1 0,16 1 0,-13-2 0,6-2 0,-26 2 0,-6-2 0,-2 3 0,-4 2 0,17-1 0,8-1 0,7-1 0,1 0 0,-17 0 0,-9 0 0,-10 0 0,6 2 0,5-1 0,11 0 0,11-1 0,-1 0 0,0 0 0,-17 0 0,-11 0 0,-4 0 0,10 2 0,22-1 0,15 1 0,1-2 0,-6 0 0,-20 0 0,-3 0 0,-12 1 0,0-1 0,1 3 0,2 0 0,7-1 0,-13 0 0,-7-2 0,-5 0 0,0 0 0,13 0 0,9 0 0,1 0 0,-7 0 0,-10 0 0,-12 0 0,1 0 0,6 0 0,1 0 0,0 0 0,-9 0 0,-3 0 0</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8T03:21:58.297"/>
    </inkml:context>
    <inkml:brush xml:id="br0">
      <inkml:brushProperty name="width" value="0.05" units="cm"/>
      <inkml:brushProperty name="height" value="0.05" units="cm"/>
      <inkml:brushProperty name="color" value="#F6630D"/>
    </inkml:brush>
  </inkml:definitions>
  <inkml:trace contextRef="#ctx0" brushRef="#br0">0 234 24575,'6'2'0,"5"-1"0,9-1 0,8 0 0,10 0 0,3 0 0,18 2 0,4-1 0,16 1 0,-1-2 0,-16 0 0,5-2 0,-23 0 0,5-1 0,-21 0 0,-2 3 0,-5-2 0,13 2 0,9 0 0,13-4 0,-8 2 0,-2-3 0,-22 3 0,-2 2 0,-8-1 0,13-1 0,20-2 0,25-4 0,5 1 0,-12-3 0,-15 4 0,-30 0 0,-1 3 0,-7 0 0,7 0 0,17-1 0,17-3 0,11 0 0,-8-2 0,-18 3 0,-19 0 0,-12 5 0,5-2 0,1 1 0,7-1 0,6-4 0,9-1 0,12-3 0,3 2 0,-3 1 0,-10 2 0,-5-1 0,-4 0 0,-2-1 0,-5 3 0,2 0 0,0 2 0,4 1 0,3-3 0,-11 4 0,-4-2 0,-7 1 0,2 1 0,12-3 0,6 1 0,-3-1 0,-7 2 0,-13-1 0,-6 3 0,-2-1 0</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8T03:22:00.266"/>
    </inkml:context>
    <inkml:brush xml:id="br0">
      <inkml:brushProperty name="width" value="0.05" units="cm"/>
      <inkml:brushProperty name="height" value="0.05" units="cm"/>
      <inkml:brushProperty name="color" value="#F6630D"/>
    </inkml:brush>
  </inkml:definitions>
  <inkml:trace contextRef="#ctx0" brushRef="#br0">2289 27 24575,'-12'-4'0,"1"0"0,-6 2 0,-10 1 0,-5-1 0,-15 2 0,3-2 0,-14 2 0,-5-5 0,4 3 0,-9-1 0,15 2 0,-10 1 0,12 0 0,12 0 0,15 0 0,9 0 0,1 0 0,-11 0 0,-6 0 0,-10 0 0,6 0 0,0 1 0,8 0 0,3 0 0,0-1 0,4 2 0,-3 0 0,1-1 0,-7 3 0,-12-4 0,1 4 0,-9-2 0,9 2 0,9-2 0,2 1 0,10-2 0,-5 0 0,-10 1 0,-11-2 0,-18 7 0,2 0 0,1 1 0,18 0 0,13-5 0,9-1 0,6 0 0,-5-2 0,-5 1 0,3 0 0,-7 1 0,10-1 0,-6 1 0,6 0 0,1-1 0,-1 1 0,0-2 0,-4 3 0,-2-3 0,5 3 0,-5-2 0,2 2 0,-9-3 0,-5 1 0,-3-1 0,2 2 0,11 0 0,9 0 0,8-1 0,4-1 0,2 0 0,-1 0 0,-2 2 0,-2-2 0,-6 1 0,-3-1 0,-2 2 0,3-2 0,7 1 0,6-1 0</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8T03:22:01.774"/>
    </inkml:context>
    <inkml:brush xml:id="br0">
      <inkml:brushProperty name="width" value="0.05" units="cm"/>
      <inkml:brushProperty name="height" value="0.05" units="cm"/>
      <inkml:brushProperty name="color" value="#F6630D"/>
    </inkml:brush>
  </inkml:definitions>
  <inkml:trace contextRef="#ctx0" brushRef="#br0">2396 22 24575,'-7'0'0,"-5"0"0,-8-1 0,-10 0 0,-24 0 0,-17 3 0,-12-1 0,-3 1 0,-3-4 0,12-1 0,-8-2 0,21-2 0,10 4 0,11-1 0,13 4 0,1 0 0,7 1 0,2 0 0,3 0 0,2-1 0,-5 0 0,-2 2 0,-8-2 0,-5 4 0,-3-4 0,2 4 0,2-2 0,4 1 0,-4-1 0,-2 0 0,3 0 0,5-1 0,10 3 0,3-3 0,3 2 0,-5-1 0,-6 1 0,-5-1 0,-14 2 0,2-2 0,0 2 0,12 1 0,9-3 0,4 2 0,-2-3 0,-10 4 0,-11-2 0,-1 2 0,-6-2 0,12 2 0,3-3 0,9 3 0,1-3 0,-9-1 0,-13 1 0,-18-1 0,10 1 0,4-2 0,25 0 0,9 1 0,4-1 0,-2 2 0,-8-2 0,-15 2 0,-9-2 0,1 4 0,9-4 0,7 2 0,8-1 0,-7 1 0,9 1 0,2-1 0,8-1 0,4-1 0</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8T03:26:33.468"/>
    </inkml:context>
    <inkml:brush xml:id="br0">
      <inkml:brushProperty name="width" value="0.05" units="cm"/>
      <inkml:brushProperty name="height" value="0.05" units="cm"/>
      <inkml:brushProperty name="color" value="#F6630D"/>
    </inkml:brush>
  </inkml:definitions>
  <inkml:trace contextRef="#ctx0" brushRef="#br0">0 0 24575,'18'2'0,"11"1"0,9-2 0,28 3 0,11-3 0,-16 2 0,4 2-471,6 2 0,2 0 471,7 0 0,1 1 0,0 0 0,-3 0 0,-15-3 0,-2-1 0,0 0 0,-2-2 115,-7 0 1,-1-1-116,0 2 0,1-1 0,4 0 0,-1-1 0,-6 1 0,2-1 0,12 2 0,2 0 0,-2 0 0,0 0 0,6 1 0,0-1 0,-2 1 0,-3-1 0,-12-2 0,-1 0 0,45 1 0,-17 1 711,6 3-711,6-4 0,-38 1 0,1-1 0,-2 0 0,1 0 0,11-1 0,1 1 0,-7-1 0,-1 0 0,2 0 0,0-2 0,40 1 0,-13 3 0,-2-3 0,7 5 0,-38-3 0,2-1 0,6 1 0,1-1 0,-3 1 0,1-1 0,10-1 0,-1 0 0,-11 1 0,0 1 0,1-1 0,0 1 0,-1-1 0,-2 1 0,36 3 0,-31-5 0,1 0 0,-4 3 0,0-1-215,12 0 1,2 0 214,-3 0 0,0-1 0,-6 1 0,-2-1 0,2-1 0,-2 0 0,-11 0 0,0 0 0,5 0 0,1 0 0,-4-1 0,-1 0 0,42 0 0,6-2 0,-22 3 429,8 3-429,-17-3 0,-8 2 0,-18-2 0,-8 0 0,-7 0 0,7 0 0,14 3 0,6-3 0,15 4 0,-14-3 0,-4 3 0,-23-4 0,-8 3 0,-15-2 0,1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6D13B82-5A3E-F349-A6EA-85EF60E0B341}" type="datetimeFigureOut">
              <a:rPr lang="en-US" smtClean="0"/>
              <a:t>10/29/23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24881CF-809C-464D-A4A1-1107EC959004}" type="slidenum">
              <a:rPr lang="en-US" smtClean="0"/>
              <a:t>‹#›</a:t>
            </a:fld>
            <a:endParaRPr lang="en-US"/>
          </a:p>
        </p:txBody>
      </p:sp>
    </p:spTree>
    <p:extLst>
      <p:ext uri="{BB962C8B-B14F-4D97-AF65-F5344CB8AC3E}">
        <p14:creationId xmlns:p14="http://schemas.microsoft.com/office/powerpoint/2010/main" val="12405430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639c12f205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639c12f205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4299ed75ad_0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4299ed75ad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202303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4299ed75ad_0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4299ed75ad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396198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37179964be_0_4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37179964be_0_4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37179964be_0_2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37179964be_0_2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37179964be_0_2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37179964be_0_2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367763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639c12f2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g639c12f20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4299ed75ad_0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4299ed75ad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188258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4299ed75ad_0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4299ed75ad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042695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4299ed75ad_0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4299ed75ad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756439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4299ed75ad_0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4299ed75ad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188258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837FFF-40DE-C74F-8ED1-512C775F06F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E702097-3BC4-4C4F-B330-00BC3BFC23C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0A84338-846A-3146-85D5-79CD25E123F9}"/>
              </a:ext>
            </a:extLst>
          </p:cNvPr>
          <p:cNvSpPr>
            <a:spLocks noGrp="1"/>
          </p:cNvSpPr>
          <p:nvPr>
            <p:ph type="dt" sz="half" idx="10"/>
          </p:nvPr>
        </p:nvSpPr>
        <p:spPr/>
        <p:txBody>
          <a:bodyPr/>
          <a:lstStyle/>
          <a:p>
            <a:fld id="{FEED49AE-72B7-8D43-8D4B-116D6DE5FA4B}" type="datetimeFigureOut">
              <a:rPr lang="en-US" smtClean="0"/>
              <a:t>10/29/23</a:t>
            </a:fld>
            <a:endParaRPr lang="en-US"/>
          </a:p>
        </p:txBody>
      </p:sp>
      <p:sp>
        <p:nvSpPr>
          <p:cNvPr id="5" name="Footer Placeholder 4">
            <a:extLst>
              <a:ext uri="{FF2B5EF4-FFF2-40B4-BE49-F238E27FC236}">
                <a16:creationId xmlns:a16="http://schemas.microsoft.com/office/drawing/2014/main" id="{B463E70F-66DC-404E-A3CA-AD465F9FA63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F2E3438-EC31-6745-8484-6F1DB66D42A0}"/>
              </a:ext>
            </a:extLst>
          </p:cNvPr>
          <p:cNvSpPr>
            <a:spLocks noGrp="1"/>
          </p:cNvSpPr>
          <p:nvPr>
            <p:ph type="sldNum" sz="quarter" idx="12"/>
          </p:nvPr>
        </p:nvSpPr>
        <p:spPr/>
        <p:txBody>
          <a:bodyPr/>
          <a:lstStyle/>
          <a:p>
            <a:fld id="{0C8ECE09-DD9D-1541-9E1B-C0CA2E91893D}" type="slidenum">
              <a:rPr lang="en-US" smtClean="0"/>
              <a:t>‹#›</a:t>
            </a:fld>
            <a:endParaRPr lang="en-US"/>
          </a:p>
        </p:txBody>
      </p:sp>
    </p:spTree>
    <p:extLst>
      <p:ext uri="{BB962C8B-B14F-4D97-AF65-F5344CB8AC3E}">
        <p14:creationId xmlns:p14="http://schemas.microsoft.com/office/powerpoint/2010/main" val="11002828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69CF49-3E52-6D4B-B434-FCAF764B4D7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FF36675-6B41-044C-AE70-4D612384BAE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9F9C547-A720-EA4F-B19C-CEC5D3C0B488}"/>
              </a:ext>
            </a:extLst>
          </p:cNvPr>
          <p:cNvSpPr>
            <a:spLocks noGrp="1"/>
          </p:cNvSpPr>
          <p:nvPr>
            <p:ph type="dt" sz="half" idx="10"/>
          </p:nvPr>
        </p:nvSpPr>
        <p:spPr/>
        <p:txBody>
          <a:bodyPr/>
          <a:lstStyle/>
          <a:p>
            <a:fld id="{FEED49AE-72B7-8D43-8D4B-116D6DE5FA4B}" type="datetimeFigureOut">
              <a:rPr lang="en-US" smtClean="0"/>
              <a:t>10/29/23</a:t>
            </a:fld>
            <a:endParaRPr lang="en-US"/>
          </a:p>
        </p:txBody>
      </p:sp>
      <p:sp>
        <p:nvSpPr>
          <p:cNvPr id="5" name="Footer Placeholder 4">
            <a:extLst>
              <a:ext uri="{FF2B5EF4-FFF2-40B4-BE49-F238E27FC236}">
                <a16:creationId xmlns:a16="http://schemas.microsoft.com/office/drawing/2014/main" id="{6F5B3AA3-9D36-8C40-8BD7-093B82A71BF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280E041-0519-DD48-81D8-37108F821CEF}"/>
              </a:ext>
            </a:extLst>
          </p:cNvPr>
          <p:cNvSpPr>
            <a:spLocks noGrp="1"/>
          </p:cNvSpPr>
          <p:nvPr>
            <p:ph type="sldNum" sz="quarter" idx="12"/>
          </p:nvPr>
        </p:nvSpPr>
        <p:spPr/>
        <p:txBody>
          <a:bodyPr/>
          <a:lstStyle/>
          <a:p>
            <a:fld id="{0C8ECE09-DD9D-1541-9E1B-C0CA2E91893D}" type="slidenum">
              <a:rPr lang="en-US" smtClean="0"/>
              <a:t>‹#›</a:t>
            </a:fld>
            <a:endParaRPr lang="en-US"/>
          </a:p>
        </p:txBody>
      </p:sp>
    </p:spTree>
    <p:extLst>
      <p:ext uri="{BB962C8B-B14F-4D97-AF65-F5344CB8AC3E}">
        <p14:creationId xmlns:p14="http://schemas.microsoft.com/office/powerpoint/2010/main" val="7553810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E13F421-B8AA-6945-B269-AF7908AE4EE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067E2B6-8AA1-5E4D-BCFE-36A4BBDC692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CAD23FA-97E9-5649-A5FB-7968F6C00099}"/>
              </a:ext>
            </a:extLst>
          </p:cNvPr>
          <p:cNvSpPr>
            <a:spLocks noGrp="1"/>
          </p:cNvSpPr>
          <p:nvPr>
            <p:ph type="dt" sz="half" idx="10"/>
          </p:nvPr>
        </p:nvSpPr>
        <p:spPr/>
        <p:txBody>
          <a:bodyPr/>
          <a:lstStyle/>
          <a:p>
            <a:fld id="{FEED49AE-72B7-8D43-8D4B-116D6DE5FA4B}" type="datetimeFigureOut">
              <a:rPr lang="en-US" smtClean="0"/>
              <a:t>10/29/23</a:t>
            </a:fld>
            <a:endParaRPr lang="en-US"/>
          </a:p>
        </p:txBody>
      </p:sp>
      <p:sp>
        <p:nvSpPr>
          <p:cNvPr id="5" name="Footer Placeholder 4">
            <a:extLst>
              <a:ext uri="{FF2B5EF4-FFF2-40B4-BE49-F238E27FC236}">
                <a16:creationId xmlns:a16="http://schemas.microsoft.com/office/drawing/2014/main" id="{70A21306-49F3-674D-A257-6935DF09A86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048C8E9-EC44-C342-971B-59A608A67662}"/>
              </a:ext>
            </a:extLst>
          </p:cNvPr>
          <p:cNvSpPr>
            <a:spLocks noGrp="1"/>
          </p:cNvSpPr>
          <p:nvPr>
            <p:ph type="sldNum" sz="quarter" idx="12"/>
          </p:nvPr>
        </p:nvSpPr>
        <p:spPr/>
        <p:txBody>
          <a:bodyPr/>
          <a:lstStyle/>
          <a:p>
            <a:fld id="{0C8ECE09-DD9D-1541-9E1B-C0CA2E91893D}" type="slidenum">
              <a:rPr lang="en-US" smtClean="0"/>
              <a:t>‹#›</a:t>
            </a:fld>
            <a:endParaRPr lang="en-US"/>
          </a:p>
        </p:txBody>
      </p:sp>
    </p:spTree>
    <p:extLst>
      <p:ext uri="{BB962C8B-B14F-4D97-AF65-F5344CB8AC3E}">
        <p14:creationId xmlns:p14="http://schemas.microsoft.com/office/powerpoint/2010/main" val="19475014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8"/>
        <p:cNvGrpSpPr/>
        <p:nvPr/>
      </p:nvGrpSpPr>
      <p:grpSpPr>
        <a:xfrm>
          <a:off x="0" y="0"/>
          <a:ext cx="0" cy="0"/>
          <a:chOff x="0" y="0"/>
          <a:chExt cx="0" cy="0"/>
        </a:xfrm>
      </p:grpSpPr>
      <p:sp>
        <p:nvSpPr>
          <p:cNvPr id="19" name="Google Shape;19;p4"/>
          <p:cNvSpPr/>
          <p:nvPr/>
        </p:nvSpPr>
        <p:spPr>
          <a:xfrm>
            <a:off x="0" y="6727600"/>
            <a:ext cx="12192000" cy="1304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0" name="Google Shape;20;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1" name="Google Shape;21;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Autofit/>
          </a:bodyPr>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22" name="Google Shape;22;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9310198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8828E-07BE-F34C-A1D1-41380B689B1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2CFC4EF-47FB-474F-AD03-4236D28593C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9739D62-578C-5C41-98D0-35995E9F1229}"/>
              </a:ext>
            </a:extLst>
          </p:cNvPr>
          <p:cNvSpPr>
            <a:spLocks noGrp="1"/>
          </p:cNvSpPr>
          <p:nvPr>
            <p:ph type="dt" sz="half" idx="10"/>
          </p:nvPr>
        </p:nvSpPr>
        <p:spPr/>
        <p:txBody>
          <a:bodyPr/>
          <a:lstStyle/>
          <a:p>
            <a:fld id="{FEED49AE-72B7-8D43-8D4B-116D6DE5FA4B}" type="datetimeFigureOut">
              <a:rPr lang="en-US" smtClean="0"/>
              <a:t>10/29/23</a:t>
            </a:fld>
            <a:endParaRPr lang="en-US"/>
          </a:p>
        </p:txBody>
      </p:sp>
      <p:sp>
        <p:nvSpPr>
          <p:cNvPr id="5" name="Footer Placeholder 4">
            <a:extLst>
              <a:ext uri="{FF2B5EF4-FFF2-40B4-BE49-F238E27FC236}">
                <a16:creationId xmlns:a16="http://schemas.microsoft.com/office/drawing/2014/main" id="{D64F9D38-7B27-584A-A5C1-DD4B7955431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5711C3D-019B-EC4E-BEF5-85021839D12F}"/>
              </a:ext>
            </a:extLst>
          </p:cNvPr>
          <p:cNvSpPr>
            <a:spLocks noGrp="1"/>
          </p:cNvSpPr>
          <p:nvPr>
            <p:ph type="sldNum" sz="quarter" idx="12"/>
          </p:nvPr>
        </p:nvSpPr>
        <p:spPr/>
        <p:txBody>
          <a:bodyPr/>
          <a:lstStyle/>
          <a:p>
            <a:fld id="{0C8ECE09-DD9D-1541-9E1B-C0CA2E91893D}" type="slidenum">
              <a:rPr lang="en-US" smtClean="0"/>
              <a:t>‹#›</a:t>
            </a:fld>
            <a:endParaRPr lang="en-US"/>
          </a:p>
        </p:txBody>
      </p:sp>
    </p:spTree>
    <p:extLst>
      <p:ext uri="{BB962C8B-B14F-4D97-AF65-F5344CB8AC3E}">
        <p14:creationId xmlns:p14="http://schemas.microsoft.com/office/powerpoint/2010/main" val="6800722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558D93-85A6-544D-86F2-60C9AAB41B0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1889479-4C8B-5141-9026-B98F8524266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3C210CF-831A-E94F-AF2B-84082AC63030}"/>
              </a:ext>
            </a:extLst>
          </p:cNvPr>
          <p:cNvSpPr>
            <a:spLocks noGrp="1"/>
          </p:cNvSpPr>
          <p:nvPr>
            <p:ph type="dt" sz="half" idx="10"/>
          </p:nvPr>
        </p:nvSpPr>
        <p:spPr/>
        <p:txBody>
          <a:bodyPr/>
          <a:lstStyle/>
          <a:p>
            <a:fld id="{FEED49AE-72B7-8D43-8D4B-116D6DE5FA4B}" type="datetimeFigureOut">
              <a:rPr lang="en-US" smtClean="0"/>
              <a:t>10/29/23</a:t>
            </a:fld>
            <a:endParaRPr lang="en-US"/>
          </a:p>
        </p:txBody>
      </p:sp>
      <p:sp>
        <p:nvSpPr>
          <p:cNvPr id="5" name="Footer Placeholder 4">
            <a:extLst>
              <a:ext uri="{FF2B5EF4-FFF2-40B4-BE49-F238E27FC236}">
                <a16:creationId xmlns:a16="http://schemas.microsoft.com/office/drawing/2014/main" id="{60A22A28-DC06-E243-B94A-A903064137D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5A0719-8656-7B40-B2E3-198D8BC1454C}"/>
              </a:ext>
            </a:extLst>
          </p:cNvPr>
          <p:cNvSpPr>
            <a:spLocks noGrp="1"/>
          </p:cNvSpPr>
          <p:nvPr>
            <p:ph type="sldNum" sz="quarter" idx="12"/>
          </p:nvPr>
        </p:nvSpPr>
        <p:spPr/>
        <p:txBody>
          <a:bodyPr/>
          <a:lstStyle/>
          <a:p>
            <a:fld id="{0C8ECE09-DD9D-1541-9E1B-C0CA2E91893D}" type="slidenum">
              <a:rPr lang="en-US" smtClean="0"/>
              <a:t>‹#›</a:t>
            </a:fld>
            <a:endParaRPr lang="en-US"/>
          </a:p>
        </p:txBody>
      </p:sp>
    </p:spTree>
    <p:extLst>
      <p:ext uri="{BB962C8B-B14F-4D97-AF65-F5344CB8AC3E}">
        <p14:creationId xmlns:p14="http://schemas.microsoft.com/office/powerpoint/2010/main" val="19317402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19004-B727-B643-8E47-9CBFA28A1D8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3538611-A08F-734E-8180-9B847AC68FE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AF22AA3-108F-1B40-823B-C28652FE833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84A4DF6-25BC-0D4D-BC69-06473C14F5CA}"/>
              </a:ext>
            </a:extLst>
          </p:cNvPr>
          <p:cNvSpPr>
            <a:spLocks noGrp="1"/>
          </p:cNvSpPr>
          <p:nvPr>
            <p:ph type="dt" sz="half" idx="10"/>
          </p:nvPr>
        </p:nvSpPr>
        <p:spPr/>
        <p:txBody>
          <a:bodyPr/>
          <a:lstStyle/>
          <a:p>
            <a:fld id="{FEED49AE-72B7-8D43-8D4B-116D6DE5FA4B}" type="datetimeFigureOut">
              <a:rPr lang="en-US" smtClean="0"/>
              <a:t>10/29/23</a:t>
            </a:fld>
            <a:endParaRPr lang="en-US"/>
          </a:p>
        </p:txBody>
      </p:sp>
      <p:sp>
        <p:nvSpPr>
          <p:cNvPr id="6" name="Footer Placeholder 5">
            <a:extLst>
              <a:ext uri="{FF2B5EF4-FFF2-40B4-BE49-F238E27FC236}">
                <a16:creationId xmlns:a16="http://schemas.microsoft.com/office/drawing/2014/main" id="{68396945-49E9-5C4F-83F1-86DE58135CF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5B24DBE-5C62-C643-8A60-4F0BE0B3CE69}"/>
              </a:ext>
            </a:extLst>
          </p:cNvPr>
          <p:cNvSpPr>
            <a:spLocks noGrp="1"/>
          </p:cNvSpPr>
          <p:nvPr>
            <p:ph type="sldNum" sz="quarter" idx="12"/>
          </p:nvPr>
        </p:nvSpPr>
        <p:spPr/>
        <p:txBody>
          <a:bodyPr/>
          <a:lstStyle/>
          <a:p>
            <a:fld id="{0C8ECE09-DD9D-1541-9E1B-C0CA2E91893D}" type="slidenum">
              <a:rPr lang="en-US" smtClean="0"/>
              <a:t>‹#›</a:t>
            </a:fld>
            <a:endParaRPr lang="en-US"/>
          </a:p>
        </p:txBody>
      </p:sp>
    </p:spTree>
    <p:extLst>
      <p:ext uri="{BB962C8B-B14F-4D97-AF65-F5344CB8AC3E}">
        <p14:creationId xmlns:p14="http://schemas.microsoft.com/office/powerpoint/2010/main" val="22427187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3915A-70DD-2A4C-9730-6950C3743BE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518414F-4B37-7948-8398-6286BA572F9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234BDA5-8F06-A94C-ABD9-2425F09237B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E33673B-2196-D642-AB1A-BF6AE895DED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FB738DE-F6C1-FE40-835C-5059C9D281D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194ABE1-6384-4249-BC1E-CC954F40E2CA}"/>
              </a:ext>
            </a:extLst>
          </p:cNvPr>
          <p:cNvSpPr>
            <a:spLocks noGrp="1"/>
          </p:cNvSpPr>
          <p:nvPr>
            <p:ph type="dt" sz="half" idx="10"/>
          </p:nvPr>
        </p:nvSpPr>
        <p:spPr/>
        <p:txBody>
          <a:bodyPr/>
          <a:lstStyle/>
          <a:p>
            <a:fld id="{FEED49AE-72B7-8D43-8D4B-116D6DE5FA4B}" type="datetimeFigureOut">
              <a:rPr lang="en-US" smtClean="0"/>
              <a:t>10/29/23</a:t>
            </a:fld>
            <a:endParaRPr lang="en-US"/>
          </a:p>
        </p:txBody>
      </p:sp>
      <p:sp>
        <p:nvSpPr>
          <p:cNvPr id="8" name="Footer Placeholder 7">
            <a:extLst>
              <a:ext uri="{FF2B5EF4-FFF2-40B4-BE49-F238E27FC236}">
                <a16:creationId xmlns:a16="http://schemas.microsoft.com/office/drawing/2014/main" id="{24430979-1A18-0449-83BF-8C9484380F2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CE57C0C-C4C0-D04D-8A19-041B9070BD64}"/>
              </a:ext>
            </a:extLst>
          </p:cNvPr>
          <p:cNvSpPr>
            <a:spLocks noGrp="1"/>
          </p:cNvSpPr>
          <p:nvPr>
            <p:ph type="sldNum" sz="quarter" idx="12"/>
          </p:nvPr>
        </p:nvSpPr>
        <p:spPr/>
        <p:txBody>
          <a:bodyPr/>
          <a:lstStyle/>
          <a:p>
            <a:fld id="{0C8ECE09-DD9D-1541-9E1B-C0CA2E91893D}" type="slidenum">
              <a:rPr lang="en-US" smtClean="0"/>
              <a:t>‹#›</a:t>
            </a:fld>
            <a:endParaRPr lang="en-US"/>
          </a:p>
        </p:txBody>
      </p:sp>
    </p:spTree>
    <p:extLst>
      <p:ext uri="{BB962C8B-B14F-4D97-AF65-F5344CB8AC3E}">
        <p14:creationId xmlns:p14="http://schemas.microsoft.com/office/powerpoint/2010/main" val="42652153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450637-31FC-104F-8FDD-F3CB8C06EFD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C4316A4-981A-C241-9CF1-946DAB2B98AD}"/>
              </a:ext>
            </a:extLst>
          </p:cNvPr>
          <p:cNvSpPr>
            <a:spLocks noGrp="1"/>
          </p:cNvSpPr>
          <p:nvPr>
            <p:ph type="dt" sz="half" idx="10"/>
          </p:nvPr>
        </p:nvSpPr>
        <p:spPr/>
        <p:txBody>
          <a:bodyPr/>
          <a:lstStyle/>
          <a:p>
            <a:fld id="{FEED49AE-72B7-8D43-8D4B-116D6DE5FA4B}" type="datetimeFigureOut">
              <a:rPr lang="en-US" smtClean="0"/>
              <a:t>10/29/23</a:t>
            </a:fld>
            <a:endParaRPr lang="en-US"/>
          </a:p>
        </p:txBody>
      </p:sp>
      <p:sp>
        <p:nvSpPr>
          <p:cNvPr id="4" name="Footer Placeholder 3">
            <a:extLst>
              <a:ext uri="{FF2B5EF4-FFF2-40B4-BE49-F238E27FC236}">
                <a16:creationId xmlns:a16="http://schemas.microsoft.com/office/drawing/2014/main" id="{D484DD33-8922-A444-A3DF-4751E73293F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DE6E350-96F6-E044-91D0-6F3956206CDA}"/>
              </a:ext>
            </a:extLst>
          </p:cNvPr>
          <p:cNvSpPr>
            <a:spLocks noGrp="1"/>
          </p:cNvSpPr>
          <p:nvPr>
            <p:ph type="sldNum" sz="quarter" idx="12"/>
          </p:nvPr>
        </p:nvSpPr>
        <p:spPr/>
        <p:txBody>
          <a:bodyPr/>
          <a:lstStyle/>
          <a:p>
            <a:fld id="{0C8ECE09-DD9D-1541-9E1B-C0CA2E91893D}" type="slidenum">
              <a:rPr lang="en-US" smtClean="0"/>
              <a:t>‹#›</a:t>
            </a:fld>
            <a:endParaRPr lang="en-US"/>
          </a:p>
        </p:txBody>
      </p:sp>
    </p:spTree>
    <p:extLst>
      <p:ext uri="{BB962C8B-B14F-4D97-AF65-F5344CB8AC3E}">
        <p14:creationId xmlns:p14="http://schemas.microsoft.com/office/powerpoint/2010/main" val="30231778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86D23C8-8118-574C-90A9-7CE12142D533}"/>
              </a:ext>
            </a:extLst>
          </p:cNvPr>
          <p:cNvSpPr>
            <a:spLocks noGrp="1"/>
          </p:cNvSpPr>
          <p:nvPr>
            <p:ph type="dt" sz="half" idx="10"/>
          </p:nvPr>
        </p:nvSpPr>
        <p:spPr/>
        <p:txBody>
          <a:bodyPr/>
          <a:lstStyle/>
          <a:p>
            <a:fld id="{FEED49AE-72B7-8D43-8D4B-116D6DE5FA4B}" type="datetimeFigureOut">
              <a:rPr lang="en-US" smtClean="0"/>
              <a:t>10/29/23</a:t>
            </a:fld>
            <a:endParaRPr lang="en-US"/>
          </a:p>
        </p:txBody>
      </p:sp>
      <p:sp>
        <p:nvSpPr>
          <p:cNvPr id="3" name="Footer Placeholder 2">
            <a:extLst>
              <a:ext uri="{FF2B5EF4-FFF2-40B4-BE49-F238E27FC236}">
                <a16:creationId xmlns:a16="http://schemas.microsoft.com/office/drawing/2014/main" id="{6C2F6D58-EC2B-2043-AF05-7035294C201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3099602-6939-C64C-8B68-EA8ABABC116F}"/>
              </a:ext>
            </a:extLst>
          </p:cNvPr>
          <p:cNvSpPr>
            <a:spLocks noGrp="1"/>
          </p:cNvSpPr>
          <p:nvPr>
            <p:ph type="sldNum" sz="quarter" idx="12"/>
          </p:nvPr>
        </p:nvSpPr>
        <p:spPr/>
        <p:txBody>
          <a:bodyPr/>
          <a:lstStyle/>
          <a:p>
            <a:fld id="{0C8ECE09-DD9D-1541-9E1B-C0CA2E91893D}" type="slidenum">
              <a:rPr lang="en-US" smtClean="0"/>
              <a:t>‹#›</a:t>
            </a:fld>
            <a:endParaRPr lang="en-US"/>
          </a:p>
        </p:txBody>
      </p:sp>
    </p:spTree>
    <p:extLst>
      <p:ext uri="{BB962C8B-B14F-4D97-AF65-F5344CB8AC3E}">
        <p14:creationId xmlns:p14="http://schemas.microsoft.com/office/powerpoint/2010/main" val="27935250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3879E-FE81-E740-88B1-CEDBB4BF9D2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1B34894-703C-BF41-8509-BCA32D7352E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13DE071-EE27-454D-ADA6-9A722B5124B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701D8EC-20F7-1E4B-96EF-CF89F800D034}"/>
              </a:ext>
            </a:extLst>
          </p:cNvPr>
          <p:cNvSpPr>
            <a:spLocks noGrp="1"/>
          </p:cNvSpPr>
          <p:nvPr>
            <p:ph type="dt" sz="half" idx="10"/>
          </p:nvPr>
        </p:nvSpPr>
        <p:spPr/>
        <p:txBody>
          <a:bodyPr/>
          <a:lstStyle/>
          <a:p>
            <a:fld id="{FEED49AE-72B7-8D43-8D4B-116D6DE5FA4B}" type="datetimeFigureOut">
              <a:rPr lang="en-US" smtClean="0"/>
              <a:t>10/29/23</a:t>
            </a:fld>
            <a:endParaRPr lang="en-US"/>
          </a:p>
        </p:txBody>
      </p:sp>
      <p:sp>
        <p:nvSpPr>
          <p:cNvPr id="6" name="Footer Placeholder 5">
            <a:extLst>
              <a:ext uri="{FF2B5EF4-FFF2-40B4-BE49-F238E27FC236}">
                <a16:creationId xmlns:a16="http://schemas.microsoft.com/office/drawing/2014/main" id="{130B390A-375A-CF49-BCEE-1BA45299670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A9FC12E-B718-274C-81EE-6663102A3D88}"/>
              </a:ext>
            </a:extLst>
          </p:cNvPr>
          <p:cNvSpPr>
            <a:spLocks noGrp="1"/>
          </p:cNvSpPr>
          <p:nvPr>
            <p:ph type="sldNum" sz="quarter" idx="12"/>
          </p:nvPr>
        </p:nvSpPr>
        <p:spPr/>
        <p:txBody>
          <a:bodyPr/>
          <a:lstStyle/>
          <a:p>
            <a:fld id="{0C8ECE09-DD9D-1541-9E1B-C0CA2E91893D}" type="slidenum">
              <a:rPr lang="en-US" smtClean="0"/>
              <a:t>‹#›</a:t>
            </a:fld>
            <a:endParaRPr lang="en-US"/>
          </a:p>
        </p:txBody>
      </p:sp>
    </p:spTree>
    <p:extLst>
      <p:ext uri="{BB962C8B-B14F-4D97-AF65-F5344CB8AC3E}">
        <p14:creationId xmlns:p14="http://schemas.microsoft.com/office/powerpoint/2010/main" val="36495976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A32F5C-6073-6D42-B415-8928AEE1E14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AE15FD1-52F4-324A-9056-F02071E10CA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51604B4-C182-0741-A62F-0B1E7B0EAC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6425714-4BC1-1E42-997B-31E073452B2E}"/>
              </a:ext>
            </a:extLst>
          </p:cNvPr>
          <p:cNvSpPr>
            <a:spLocks noGrp="1"/>
          </p:cNvSpPr>
          <p:nvPr>
            <p:ph type="dt" sz="half" idx="10"/>
          </p:nvPr>
        </p:nvSpPr>
        <p:spPr/>
        <p:txBody>
          <a:bodyPr/>
          <a:lstStyle/>
          <a:p>
            <a:fld id="{FEED49AE-72B7-8D43-8D4B-116D6DE5FA4B}" type="datetimeFigureOut">
              <a:rPr lang="en-US" smtClean="0"/>
              <a:t>10/29/23</a:t>
            </a:fld>
            <a:endParaRPr lang="en-US"/>
          </a:p>
        </p:txBody>
      </p:sp>
      <p:sp>
        <p:nvSpPr>
          <p:cNvPr id="6" name="Footer Placeholder 5">
            <a:extLst>
              <a:ext uri="{FF2B5EF4-FFF2-40B4-BE49-F238E27FC236}">
                <a16:creationId xmlns:a16="http://schemas.microsoft.com/office/drawing/2014/main" id="{4274F067-A703-014D-8231-5D9974BAC95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5178E52-E915-4643-91BF-10CD07A579D8}"/>
              </a:ext>
            </a:extLst>
          </p:cNvPr>
          <p:cNvSpPr>
            <a:spLocks noGrp="1"/>
          </p:cNvSpPr>
          <p:nvPr>
            <p:ph type="sldNum" sz="quarter" idx="12"/>
          </p:nvPr>
        </p:nvSpPr>
        <p:spPr/>
        <p:txBody>
          <a:bodyPr/>
          <a:lstStyle/>
          <a:p>
            <a:fld id="{0C8ECE09-DD9D-1541-9E1B-C0CA2E91893D}" type="slidenum">
              <a:rPr lang="en-US" smtClean="0"/>
              <a:t>‹#›</a:t>
            </a:fld>
            <a:endParaRPr lang="en-US"/>
          </a:p>
        </p:txBody>
      </p:sp>
    </p:spTree>
    <p:extLst>
      <p:ext uri="{BB962C8B-B14F-4D97-AF65-F5344CB8AC3E}">
        <p14:creationId xmlns:p14="http://schemas.microsoft.com/office/powerpoint/2010/main" val="40352743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11A3D46-BD23-1B47-8CC8-87463ACCFF9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7BC9792-085C-8741-BDD4-7DA17B51346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A75E9B8-9ED6-584C-862E-36FC372E008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EED49AE-72B7-8D43-8D4B-116D6DE5FA4B}" type="datetimeFigureOut">
              <a:rPr lang="en-US" smtClean="0"/>
              <a:t>10/29/23</a:t>
            </a:fld>
            <a:endParaRPr lang="en-US"/>
          </a:p>
        </p:txBody>
      </p:sp>
      <p:sp>
        <p:nvSpPr>
          <p:cNvPr id="5" name="Footer Placeholder 4">
            <a:extLst>
              <a:ext uri="{FF2B5EF4-FFF2-40B4-BE49-F238E27FC236}">
                <a16:creationId xmlns:a16="http://schemas.microsoft.com/office/drawing/2014/main" id="{9BF48169-E04B-8040-BAF1-9F354E1DEC4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6D4A2DD-5605-A24E-B207-5F8AE7C7A83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8ECE09-DD9D-1541-9E1B-C0CA2E91893D}" type="slidenum">
              <a:rPr lang="en-US" smtClean="0"/>
              <a:t>‹#›</a:t>
            </a:fld>
            <a:endParaRPr lang="en-US"/>
          </a:p>
        </p:txBody>
      </p:sp>
    </p:spTree>
    <p:extLst>
      <p:ext uri="{BB962C8B-B14F-4D97-AF65-F5344CB8AC3E}">
        <p14:creationId xmlns:p14="http://schemas.microsoft.com/office/powerpoint/2010/main" val="351868002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Layout" Target="../slideLayouts/slideLayout2.xml"/><Relationship Id="rId1" Type="http://schemas.openxmlformats.org/officeDocument/2006/relationships/tags" Target="../tags/tag2.xml"/><Relationship Id="rId4" Type="http://schemas.openxmlformats.org/officeDocument/2006/relationships/image" Target="../media/image5010.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Layout" Target="../slideLayouts/slideLayout2.xml"/><Relationship Id="rId1" Type="http://schemas.openxmlformats.org/officeDocument/2006/relationships/tags" Target="../tags/tag3.xml"/><Relationship Id="rId5" Type="http://schemas.openxmlformats.org/officeDocument/2006/relationships/image" Target="../media/image18.png"/><Relationship Id="rId4" Type="http://schemas.openxmlformats.org/officeDocument/2006/relationships/image" Target="../media/image178.png"/></Relationships>
</file>

<file path=ppt/slides/_rels/slide13.xml.rels><?xml version="1.0" encoding="UTF-8" standalone="yes"?>
<Relationships xmlns="http://schemas.openxmlformats.org/package/2006/relationships"><Relationship Id="rId8" Type="http://schemas.microsoft.com/office/2007/relationships/hdphoto" Target="../media/hdphoto9.wdp"/><Relationship Id="rId3" Type="http://schemas.microsoft.com/office/2007/relationships/hdphoto" Target="../media/hdphoto5.wdp"/><Relationship Id="rId7" Type="http://schemas.microsoft.com/office/2007/relationships/hdphoto" Target="../media/hdphoto8.wdp"/><Relationship Id="rId2" Type="http://schemas.openxmlformats.org/officeDocument/2006/relationships/image" Target="../media/image4.png"/><Relationship Id="rId1" Type="http://schemas.openxmlformats.org/officeDocument/2006/relationships/slideLayout" Target="../slideLayouts/slideLayout2.xml"/><Relationship Id="rId6" Type="http://schemas.microsoft.com/office/2007/relationships/hdphoto" Target="../media/hdphoto7.wdp"/><Relationship Id="rId5" Type="http://schemas.microsoft.com/office/2007/relationships/hdphoto" Target="../media/hdphoto6.wdp"/><Relationship Id="rId10" Type="http://schemas.openxmlformats.org/officeDocument/2006/relationships/image" Target="../media/image20.png"/><Relationship Id="rId4" Type="http://schemas.microsoft.com/office/2007/relationships/hdphoto" Target="../media/hdphoto4.wdp"/><Relationship Id="rId9"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6.xml"/><Relationship Id="rId1" Type="http://schemas.openxmlformats.org/officeDocument/2006/relationships/slideLayout" Target="../slideLayouts/slideLayout12.xml"/><Relationship Id="rId5" Type="http://schemas.openxmlformats.org/officeDocument/2006/relationships/image" Target="../media/image3.png"/><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NULL"/><Relationship Id="rId7"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12.xml"/><Relationship Id="rId6" Type="http://schemas.openxmlformats.org/officeDocument/2006/relationships/image" Target="NULL"/><Relationship Id="rId5" Type="http://schemas.openxmlformats.org/officeDocument/2006/relationships/image" Target="../media/image3.png"/><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image" Target="NULL"/><Relationship Id="rId7"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1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117" Type="http://schemas.openxmlformats.org/officeDocument/2006/relationships/image" Target="../media/image88.png"/><Relationship Id="rId21" Type="http://schemas.openxmlformats.org/officeDocument/2006/relationships/image" Target="../media/image39.png"/><Relationship Id="rId42" Type="http://schemas.openxmlformats.org/officeDocument/2006/relationships/customXml" Target="../ink/ink19.xml"/><Relationship Id="rId63" Type="http://schemas.openxmlformats.org/officeDocument/2006/relationships/image" Target="../media/image60.png"/><Relationship Id="rId84" Type="http://schemas.openxmlformats.org/officeDocument/2006/relationships/image" Target="../media/image71.png"/><Relationship Id="rId138" Type="http://schemas.openxmlformats.org/officeDocument/2006/relationships/customXml" Target="../ink/ink66.xml"/><Relationship Id="rId159" Type="http://schemas.openxmlformats.org/officeDocument/2006/relationships/customXml" Target="../ink/ink77.xml"/><Relationship Id="rId170" Type="http://schemas.openxmlformats.org/officeDocument/2006/relationships/customXml" Target="../ink/ink83.xml"/><Relationship Id="rId107" Type="http://schemas.openxmlformats.org/officeDocument/2006/relationships/customXml" Target="../ink/ink51.xml"/><Relationship Id="rId11" Type="http://schemas.openxmlformats.org/officeDocument/2006/relationships/image" Target="../media/image34.png"/><Relationship Id="rId32" Type="http://schemas.openxmlformats.org/officeDocument/2006/relationships/customXml" Target="../ink/ink14.xml"/><Relationship Id="rId53" Type="http://schemas.openxmlformats.org/officeDocument/2006/relationships/image" Target="../media/image55.png"/><Relationship Id="rId74" Type="http://schemas.openxmlformats.org/officeDocument/2006/relationships/customXml" Target="../ink/ink35.xml"/><Relationship Id="rId128" Type="http://schemas.openxmlformats.org/officeDocument/2006/relationships/customXml" Target="../ink/ink61.xml"/><Relationship Id="rId149" Type="http://schemas.openxmlformats.org/officeDocument/2006/relationships/image" Target="../media/image104.png"/><Relationship Id="rId5" Type="http://schemas.openxmlformats.org/officeDocument/2006/relationships/image" Target="../media/image31.png"/><Relationship Id="rId95" Type="http://schemas.openxmlformats.org/officeDocument/2006/relationships/customXml" Target="../ink/ink45.xml"/><Relationship Id="rId160" Type="http://schemas.openxmlformats.org/officeDocument/2006/relationships/image" Target="../media/image109.png"/><Relationship Id="rId22" Type="http://schemas.openxmlformats.org/officeDocument/2006/relationships/customXml" Target="../ink/ink9.xml"/><Relationship Id="rId43" Type="http://schemas.openxmlformats.org/officeDocument/2006/relationships/image" Target="../media/image50.png"/><Relationship Id="rId64" Type="http://schemas.openxmlformats.org/officeDocument/2006/relationships/customXml" Target="../ink/ink30.xml"/><Relationship Id="rId118" Type="http://schemas.openxmlformats.org/officeDocument/2006/relationships/customXml" Target="../ink/ink56.xml"/><Relationship Id="rId139" Type="http://schemas.openxmlformats.org/officeDocument/2006/relationships/image" Target="../media/image99.png"/><Relationship Id="rId85" Type="http://schemas.openxmlformats.org/officeDocument/2006/relationships/customXml" Target="../ink/ink40.xml"/><Relationship Id="rId150" Type="http://schemas.openxmlformats.org/officeDocument/2006/relationships/customXml" Target="../ink/ink72.xml"/><Relationship Id="rId171" Type="http://schemas.openxmlformats.org/officeDocument/2006/relationships/image" Target="../media/image114.png"/><Relationship Id="rId12" Type="http://schemas.openxmlformats.org/officeDocument/2006/relationships/customXml" Target="../ink/ink4.xml"/><Relationship Id="rId33" Type="http://schemas.openxmlformats.org/officeDocument/2006/relationships/image" Target="../media/image45.png"/><Relationship Id="rId108" Type="http://schemas.openxmlformats.org/officeDocument/2006/relationships/image" Target="../media/image83.png"/><Relationship Id="rId129" Type="http://schemas.openxmlformats.org/officeDocument/2006/relationships/image" Target="../media/image94.png"/><Relationship Id="rId54" Type="http://schemas.openxmlformats.org/officeDocument/2006/relationships/customXml" Target="../ink/ink25.xml"/><Relationship Id="rId70" Type="http://schemas.openxmlformats.org/officeDocument/2006/relationships/customXml" Target="../ink/ink33.xml"/><Relationship Id="rId75" Type="http://schemas.openxmlformats.org/officeDocument/2006/relationships/image" Target="../media/image66.png"/><Relationship Id="rId91" Type="http://schemas.openxmlformats.org/officeDocument/2006/relationships/customXml" Target="../ink/ink43.xml"/><Relationship Id="rId96" Type="http://schemas.openxmlformats.org/officeDocument/2006/relationships/image" Target="../media/image77.png"/><Relationship Id="rId140" Type="http://schemas.openxmlformats.org/officeDocument/2006/relationships/customXml" Target="../ink/ink67.xml"/><Relationship Id="rId145" Type="http://schemas.openxmlformats.org/officeDocument/2006/relationships/image" Target="../media/image102.png"/><Relationship Id="rId161" Type="http://schemas.openxmlformats.org/officeDocument/2006/relationships/customXml" Target="../ink/ink78.xml"/><Relationship Id="rId166" Type="http://schemas.openxmlformats.org/officeDocument/2006/relationships/image" Target="../media/image112.png"/><Relationship Id="rId1" Type="http://schemas.openxmlformats.org/officeDocument/2006/relationships/slideLayout" Target="../slideLayouts/slideLayout12.xml"/><Relationship Id="rId6" Type="http://schemas.openxmlformats.org/officeDocument/2006/relationships/image" Target="../media/image3.png"/><Relationship Id="rId23" Type="http://schemas.openxmlformats.org/officeDocument/2006/relationships/image" Target="../media/image40.png"/><Relationship Id="rId28" Type="http://schemas.openxmlformats.org/officeDocument/2006/relationships/customXml" Target="../ink/ink12.xml"/><Relationship Id="rId49" Type="http://schemas.openxmlformats.org/officeDocument/2006/relationships/image" Target="../media/image53.png"/><Relationship Id="rId114" Type="http://schemas.openxmlformats.org/officeDocument/2006/relationships/customXml" Target="../ink/ink54.xml"/><Relationship Id="rId119" Type="http://schemas.openxmlformats.org/officeDocument/2006/relationships/image" Target="../media/image89.png"/><Relationship Id="rId44" Type="http://schemas.openxmlformats.org/officeDocument/2006/relationships/customXml" Target="../ink/ink20.xml"/><Relationship Id="rId60" Type="http://schemas.openxmlformats.org/officeDocument/2006/relationships/customXml" Target="../ink/ink28.xml"/><Relationship Id="rId65" Type="http://schemas.openxmlformats.org/officeDocument/2006/relationships/image" Target="../media/image61.png"/><Relationship Id="rId81" Type="http://schemas.openxmlformats.org/officeDocument/2006/relationships/image" Target="../media/image69.png"/><Relationship Id="rId86" Type="http://schemas.openxmlformats.org/officeDocument/2006/relationships/image" Target="../media/image72.png"/><Relationship Id="rId130" Type="http://schemas.openxmlformats.org/officeDocument/2006/relationships/customXml" Target="../ink/ink62.xml"/><Relationship Id="rId135" Type="http://schemas.openxmlformats.org/officeDocument/2006/relationships/image" Target="../media/image97.png"/><Relationship Id="rId151" Type="http://schemas.openxmlformats.org/officeDocument/2006/relationships/image" Target="../media/image105.png"/><Relationship Id="rId156" Type="http://schemas.openxmlformats.org/officeDocument/2006/relationships/customXml" Target="../ink/ink75.xml"/><Relationship Id="rId13" Type="http://schemas.openxmlformats.org/officeDocument/2006/relationships/image" Target="../media/image35.png"/><Relationship Id="rId18" Type="http://schemas.openxmlformats.org/officeDocument/2006/relationships/customXml" Target="../ink/ink7.xml"/><Relationship Id="rId39" Type="http://schemas.openxmlformats.org/officeDocument/2006/relationships/image" Target="../media/image48.png"/><Relationship Id="rId109" Type="http://schemas.openxmlformats.org/officeDocument/2006/relationships/customXml" Target="../ink/ink52.xml"/><Relationship Id="rId34" Type="http://schemas.openxmlformats.org/officeDocument/2006/relationships/customXml" Target="../ink/ink15.xml"/><Relationship Id="rId50" Type="http://schemas.openxmlformats.org/officeDocument/2006/relationships/customXml" Target="../ink/ink23.xml"/><Relationship Id="rId55" Type="http://schemas.openxmlformats.org/officeDocument/2006/relationships/image" Target="../media/image56.png"/><Relationship Id="rId76" Type="http://schemas.openxmlformats.org/officeDocument/2006/relationships/customXml" Target="../ink/ink36.xml"/><Relationship Id="rId97" Type="http://schemas.openxmlformats.org/officeDocument/2006/relationships/customXml" Target="../ink/ink46.xml"/><Relationship Id="rId104" Type="http://schemas.openxmlformats.org/officeDocument/2006/relationships/image" Target="../media/image81.png"/><Relationship Id="rId120" Type="http://schemas.openxmlformats.org/officeDocument/2006/relationships/customXml" Target="../ink/ink57.xml"/><Relationship Id="rId125" Type="http://schemas.openxmlformats.org/officeDocument/2006/relationships/image" Target="../media/image92.png"/><Relationship Id="rId141" Type="http://schemas.openxmlformats.org/officeDocument/2006/relationships/image" Target="../media/image100.png"/><Relationship Id="rId146" Type="http://schemas.openxmlformats.org/officeDocument/2006/relationships/customXml" Target="../ink/ink70.xml"/><Relationship Id="rId167" Type="http://schemas.openxmlformats.org/officeDocument/2006/relationships/customXml" Target="../ink/ink81.xml"/><Relationship Id="rId7" Type="http://schemas.openxmlformats.org/officeDocument/2006/relationships/image" Target="../media/image32.png"/><Relationship Id="rId71" Type="http://schemas.openxmlformats.org/officeDocument/2006/relationships/image" Target="../media/image64.png"/><Relationship Id="rId92" Type="http://schemas.openxmlformats.org/officeDocument/2006/relationships/image" Target="../media/image75.png"/><Relationship Id="rId162" Type="http://schemas.openxmlformats.org/officeDocument/2006/relationships/image" Target="../media/image110.png"/><Relationship Id="rId2" Type="http://schemas.openxmlformats.org/officeDocument/2006/relationships/notesSlide" Target="../notesSlides/notesSlide11.xml"/><Relationship Id="rId29" Type="http://schemas.openxmlformats.org/officeDocument/2006/relationships/image" Target="../media/image43.png"/><Relationship Id="rId24" Type="http://schemas.openxmlformats.org/officeDocument/2006/relationships/customXml" Target="../ink/ink10.xml"/><Relationship Id="rId40" Type="http://schemas.openxmlformats.org/officeDocument/2006/relationships/customXml" Target="../ink/ink18.xml"/><Relationship Id="rId45" Type="http://schemas.openxmlformats.org/officeDocument/2006/relationships/image" Target="../media/image51.png"/><Relationship Id="rId66" Type="http://schemas.openxmlformats.org/officeDocument/2006/relationships/customXml" Target="../ink/ink31.xml"/><Relationship Id="rId87" Type="http://schemas.openxmlformats.org/officeDocument/2006/relationships/customXml" Target="../ink/ink41.xml"/><Relationship Id="rId110" Type="http://schemas.openxmlformats.org/officeDocument/2006/relationships/image" Target="../media/image84.png"/><Relationship Id="rId115" Type="http://schemas.openxmlformats.org/officeDocument/2006/relationships/image" Target="../media/image87.png"/><Relationship Id="rId131" Type="http://schemas.openxmlformats.org/officeDocument/2006/relationships/image" Target="../media/image95.png"/><Relationship Id="rId136" Type="http://schemas.openxmlformats.org/officeDocument/2006/relationships/customXml" Target="../ink/ink65.xml"/><Relationship Id="rId157" Type="http://schemas.openxmlformats.org/officeDocument/2006/relationships/customXml" Target="../ink/ink76.xml"/><Relationship Id="rId61" Type="http://schemas.openxmlformats.org/officeDocument/2006/relationships/image" Target="../media/image59.png"/><Relationship Id="rId82" Type="http://schemas.openxmlformats.org/officeDocument/2006/relationships/image" Target="../media/image70.png"/><Relationship Id="rId152" Type="http://schemas.openxmlformats.org/officeDocument/2006/relationships/customXml" Target="../ink/ink73.xml"/><Relationship Id="rId19" Type="http://schemas.openxmlformats.org/officeDocument/2006/relationships/image" Target="../media/image38.png"/><Relationship Id="rId14" Type="http://schemas.openxmlformats.org/officeDocument/2006/relationships/customXml" Target="../ink/ink5.xml"/><Relationship Id="rId30" Type="http://schemas.openxmlformats.org/officeDocument/2006/relationships/customXml" Target="../ink/ink13.xml"/><Relationship Id="rId35" Type="http://schemas.openxmlformats.org/officeDocument/2006/relationships/image" Target="../media/image46.png"/><Relationship Id="rId56" Type="http://schemas.openxmlformats.org/officeDocument/2006/relationships/customXml" Target="../ink/ink26.xml"/><Relationship Id="rId77" Type="http://schemas.openxmlformats.org/officeDocument/2006/relationships/image" Target="../media/image67.png"/><Relationship Id="rId100" Type="http://schemas.openxmlformats.org/officeDocument/2006/relationships/image" Target="../media/image79.png"/><Relationship Id="rId105" Type="http://schemas.openxmlformats.org/officeDocument/2006/relationships/customXml" Target="../ink/ink50.xml"/><Relationship Id="rId126" Type="http://schemas.openxmlformats.org/officeDocument/2006/relationships/customXml" Target="../ink/ink60.xml"/><Relationship Id="rId147" Type="http://schemas.openxmlformats.org/officeDocument/2006/relationships/image" Target="../media/image103.png"/><Relationship Id="rId168" Type="http://schemas.openxmlformats.org/officeDocument/2006/relationships/customXml" Target="../ink/ink82.xml"/><Relationship Id="rId8" Type="http://schemas.openxmlformats.org/officeDocument/2006/relationships/customXml" Target="../ink/ink2.xml"/><Relationship Id="rId51" Type="http://schemas.openxmlformats.org/officeDocument/2006/relationships/image" Target="../media/image54.png"/><Relationship Id="rId72" Type="http://schemas.openxmlformats.org/officeDocument/2006/relationships/customXml" Target="../ink/ink34.xml"/><Relationship Id="rId93" Type="http://schemas.openxmlformats.org/officeDocument/2006/relationships/customXml" Target="../ink/ink44.xml"/><Relationship Id="rId98" Type="http://schemas.openxmlformats.org/officeDocument/2006/relationships/image" Target="../media/image78.png"/><Relationship Id="rId121" Type="http://schemas.openxmlformats.org/officeDocument/2006/relationships/image" Target="../media/image90.png"/><Relationship Id="rId142" Type="http://schemas.openxmlformats.org/officeDocument/2006/relationships/customXml" Target="../ink/ink68.xml"/><Relationship Id="rId163" Type="http://schemas.openxmlformats.org/officeDocument/2006/relationships/customXml" Target="../ink/ink79.xml"/><Relationship Id="rId3" Type="http://schemas.openxmlformats.org/officeDocument/2006/relationships/image" Target="../media/image21.png"/><Relationship Id="rId25" Type="http://schemas.openxmlformats.org/officeDocument/2006/relationships/image" Target="../media/image41.png"/><Relationship Id="rId46" Type="http://schemas.openxmlformats.org/officeDocument/2006/relationships/customXml" Target="../ink/ink21.xml"/><Relationship Id="rId67" Type="http://schemas.openxmlformats.org/officeDocument/2006/relationships/image" Target="../media/image62.png"/><Relationship Id="rId116" Type="http://schemas.openxmlformats.org/officeDocument/2006/relationships/customXml" Target="../ink/ink55.xml"/><Relationship Id="rId137" Type="http://schemas.openxmlformats.org/officeDocument/2006/relationships/image" Target="../media/image98.png"/><Relationship Id="rId158" Type="http://schemas.openxmlformats.org/officeDocument/2006/relationships/image" Target="../media/image108.png"/><Relationship Id="rId20" Type="http://schemas.openxmlformats.org/officeDocument/2006/relationships/customXml" Target="../ink/ink8.xml"/><Relationship Id="rId41" Type="http://schemas.openxmlformats.org/officeDocument/2006/relationships/image" Target="../media/image49.png"/><Relationship Id="rId62" Type="http://schemas.openxmlformats.org/officeDocument/2006/relationships/customXml" Target="../ink/ink29.xml"/><Relationship Id="rId83" Type="http://schemas.openxmlformats.org/officeDocument/2006/relationships/customXml" Target="../ink/ink39.xml"/><Relationship Id="rId88" Type="http://schemas.openxmlformats.org/officeDocument/2006/relationships/image" Target="../media/image73.png"/><Relationship Id="rId111" Type="http://schemas.openxmlformats.org/officeDocument/2006/relationships/image" Target="../media/image85.png"/><Relationship Id="rId132" Type="http://schemas.openxmlformats.org/officeDocument/2006/relationships/customXml" Target="../ink/ink63.xml"/><Relationship Id="rId153" Type="http://schemas.openxmlformats.org/officeDocument/2006/relationships/image" Target="../media/image106.png"/><Relationship Id="rId15" Type="http://schemas.openxmlformats.org/officeDocument/2006/relationships/image" Target="../media/image36.png"/><Relationship Id="rId36" Type="http://schemas.openxmlformats.org/officeDocument/2006/relationships/customXml" Target="../ink/ink16.xml"/><Relationship Id="rId57" Type="http://schemas.openxmlformats.org/officeDocument/2006/relationships/image" Target="../media/image57.png"/><Relationship Id="rId106" Type="http://schemas.openxmlformats.org/officeDocument/2006/relationships/image" Target="../media/image82.png"/><Relationship Id="rId127" Type="http://schemas.openxmlformats.org/officeDocument/2006/relationships/image" Target="../media/image93.png"/><Relationship Id="rId10" Type="http://schemas.openxmlformats.org/officeDocument/2006/relationships/customXml" Target="../ink/ink3.xml"/><Relationship Id="rId31" Type="http://schemas.openxmlformats.org/officeDocument/2006/relationships/image" Target="../media/image44.png"/><Relationship Id="rId52" Type="http://schemas.openxmlformats.org/officeDocument/2006/relationships/customXml" Target="../ink/ink24.xml"/><Relationship Id="rId73" Type="http://schemas.openxmlformats.org/officeDocument/2006/relationships/image" Target="../media/image65.png"/><Relationship Id="rId78" Type="http://schemas.openxmlformats.org/officeDocument/2006/relationships/customXml" Target="../ink/ink37.xml"/><Relationship Id="rId94" Type="http://schemas.openxmlformats.org/officeDocument/2006/relationships/image" Target="../media/image76.png"/><Relationship Id="rId99" Type="http://schemas.openxmlformats.org/officeDocument/2006/relationships/customXml" Target="../ink/ink47.xml"/><Relationship Id="rId101" Type="http://schemas.openxmlformats.org/officeDocument/2006/relationships/customXml" Target="../ink/ink48.xml"/><Relationship Id="rId122" Type="http://schemas.openxmlformats.org/officeDocument/2006/relationships/customXml" Target="../ink/ink58.xml"/><Relationship Id="rId143" Type="http://schemas.openxmlformats.org/officeDocument/2006/relationships/image" Target="../media/image101.png"/><Relationship Id="rId148" Type="http://schemas.openxmlformats.org/officeDocument/2006/relationships/customXml" Target="../ink/ink71.xml"/><Relationship Id="rId164" Type="http://schemas.openxmlformats.org/officeDocument/2006/relationships/image" Target="../media/image111.png"/><Relationship Id="rId169" Type="http://schemas.openxmlformats.org/officeDocument/2006/relationships/image" Target="../media/image113.png"/><Relationship Id="rId4" Type="http://schemas.openxmlformats.org/officeDocument/2006/relationships/image" Target="../media/image30.png"/><Relationship Id="rId9" Type="http://schemas.openxmlformats.org/officeDocument/2006/relationships/image" Target="../media/image33.png"/><Relationship Id="rId26" Type="http://schemas.openxmlformats.org/officeDocument/2006/relationships/customXml" Target="../ink/ink11.xml"/><Relationship Id="rId47" Type="http://schemas.openxmlformats.org/officeDocument/2006/relationships/image" Target="../media/image52.png"/><Relationship Id="rId68" Type="http://schemas.openxmlformats.org/officeDocument/2006/relationships/customXml" Target="../ink/ink32.xml"/><Relationship Id="rId89" Type="http://schemas.openxmlformats.org/officeDocument/2006/relationships/customXml" Target="../ink/ink42.xml"/><Relationship Id="rId112" Type="http://schemas.openxmlformats.org/officeDocument/2006/relationships/customXml" Target="../ink/ink53.xml"/><Relationship Id="rId133" Type="http://schemas.openxmlformats.org/officeDocument/2006/relationships/image" Target="../media/image96.png"/><Relationship Id="rId154" Type="http://schemas.openxmlformats.org/officeDocument/2006/relationships/customXml" Target="../ink/ink74.xml"/><Relationship Id="rId16" Type="http://schemas.openxmlformats.org/officeDocument/2006/relationships/customXml" Target="../ink/ink6.xml"/><Relationship Id="rId37" Type="http://schemas.openxmlformats.org/officeDocument/2006/relationships/image" Target="../media/image47.png"/><Relationship Id="rId58" Type="http://schemas.openxmlformats.org/officeDocument/2006/relationships/customXml" Target="../ink/ink27.xml"/><Relationship Id="rId79" Type="http://schemas.openxmlformats.org/officeDocument/2006/relationships/image" Target="../media/image68.png"/><Relationship Id="rId102" Type="http://schemas.openxmlformats.org/officeDocument/2006/relationships/image" Target="../media/image80.png"/><Relationship Id="rId123" Type="http://schemas.openxmlformats.org/officeDocument/2006/relationships/image" Target="../media/image91.png"/><Relationship Id="rId144" Type="http://schemas.openxmlformats.org/officeDocument/2006/relationships/customXml" Target="../ink/ink69.xml"/><Relationship Id="rId90" Type="http://schemas.openxmlformats.org/officeDocument/2006/relationships/image" Target="../media/image74.png"/><Relationship Id="rId165" Type="http://schemas.openxmlformats.org/officeDocument/2006/relationships/customXml" Target="../ink/ink80.xml"/><Relationship Id="rId27" Type="http://schemas.openxmlformats.org/officeDocument/2006/relationships/image" Target="../media/image42.png"/><Relationship Id="rId48" Type="http://schemas.openxmlformats.org/officeDocument/2006/relationships/customXml" Target="../ink/ink22.xml"/><Relationship Id="rId69" Type="http://schemas.openxmlformats.org/officeDocument/2006/relationships/image" Target="../media/image63.png"/><Relationship Id="rId113" Type="http://schemas.openxmlformats.org/officeDocument/2006/relationships/image" Target="../media/image86.png"/><Relationship Id="rId134" Type="http://schemas.openxmlformats.org/officeDocument/2006/relationships/customXml" Target="../ink/ink64.xml"/><Relationship Id="rId80" Type="http://schemas.openxmlformats.org/officeDocument/2006/relationships/customXml" Target="../ink/ink38.xml"/><Relationship Id="rId155" Type="http://schemas.openxmlformats.org/officeDocument/2006/relationships/image" Target="../media/image107.png"/><Relationship Id="rId17" Type="http://schemas.openxmlformats.org/officeDocument/2006/relationships/image" Target="../media/image37.png"/><Relationship Id="rId38" Type="http://schemas.openxmlformats.org/officeDocument/2006/relationships/customXml" Target="../ink/ink17.xml"/><Relationship Id="rId59" Type="http://schemas.openxmlformats.org/officeDocument/2006/relationships/image" Target="../media/image58.png"/><Relationship Id="rId103" Type="http://schemas.openxmlformats.org/officeDocument/2006/relationships/customXml" Target="../ink/ink49.xml"/><Relationship Id="rId124" Type="http://schemas.openxmlformats.org/officeDocument/2006/relationships/customXml" Target="../ink/ink5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1910.png"/><Relationship Id="rId13" Type="http://schemas.openxmlformats.org/officeDocument/2006/relationships/customXml" Target="../ink/ink89.xml"/><Relationship Id="rId26" Type="http://schemas.openxmlformats.org/officeDocument/2006/relationships/customXml" Target="../ink/ink95.xml"/><Relationship Id="rId3" Type="http://schemas.openxmlformats.org/officeDocument/2006/relationships/customXml" Target="../ink/ink84.xml"/><Relationship Id="rId21" Type="http://schemas.openxmlformats.org/officeDocument/2006/relationships/image" Target="../media/image2610.png"/><Relationship Id="rId7" Type="http://schemas.openxmlformats.org/officeDocument/2006/relationships/customXml" Target="../ink/ink86.xml"/><Relationship Id="rId12" Type="http://schemas.openxmlformats.org/officeDocument/2006/relationships/image" Target="../media/image2110.png"/><Relationship Id="rId17" Type="http://schemas.openxmlformats.org/officeDocument/2006/relationships/customXml" Target="../ink/ink91.xml"/><Relationship Id="rId25" Type="http://schemas.openxmlformats.org/officeDocument/2006/relationships/image" Target="../media/image2810.png"/><Relationship Id="rId33" Type="http://schemas.openxmlformats.org/officeDocument/2006/relationships/image" Target="../media/image3210.png"/><Relationship Id="rId2" Type="http://schemas.openxmlformats.org/officeDocument/2006/relationships/slideLayout" Target="../slideLayouts/slideLayout2.xml"/><Relationship Id="rId16" Type="http://schemas.openxmlformats.org/officeDocument/2006/relationships/image" Target="../media/image2310.png"/><Relationship Id="rId20" Type="http://schemas.openxmlformats.org/officeDocument/2006/relationships/customXml" Target="../ink/ink92.xml"/><Relationship Id="rId29" Type="http://schemas.openxmlformats.org/officeDocument/2006/relationships/image" Target="../media/image3010.png"/><Relationship Id="rId1" Type="http://schemas.openxmlformats.org/officeDocument/2006/relationships/tags" Target="../tags/tag4.xml"/><Relationship Id="rId6" Type="http://schemas.openxmlformats.org/officeDocument/2006/relationships/image" Target="../media/image1810.png"/><Relationship Id="rId11" Type="http://schemas.openxmlformats.org/officeDocument/2006/relationships/customXml" Target="../ink/ink88.xml"/><Relationship Id="rId24" Type="http://schemas.openxmlformats.org/officeDocument/2006/relationships/customXml" Target="../ink/ink94.xml"/><Relationship Id="rId32" Type="http://schemas.openxmlformats.org/officeDocument/2006/relationships/customXml" Target="../ink/ink98.xml"/><Relationship Id="rId5" Type="http://schemas.openxmlformats.org/officeDocument/2006/relationships/customXml" Target="../ink/ink85.xml"/><Relationship Id="rId15" Type="http://schemas.openxmlformats.org/officeDocument/2006/relationships/customXml" Target="../ink/ink90.xml"/><Relationship Id="rId23" Type="http://schemas.openxmlformats.org/officeDocument/2006/relationships/image" Target="../media/image2710.png"/><Relationship Id="rId28" Type="http://schemas.openxmlformats.org/officeDocument/2006/relationships/customXml" Target="../ink/ink96.xml"/><Relationship Id="rId10" Type="http://schemas.openxmlformats.org/officeDocument/2006/relationships/image" Target="../media/image2010.png"/><Relationship Id="rId19" Type="http://schemas.openxmlformats.org/officeDocument/2006/relationships/image" Target="../media/image2510.png"/><Relationship Id="rId31" Type="http://schemas.openxmlformats.org/officeDocument/2006/relationships/image" Target="../media/image3110.png"/><Relationship Id="rId4" Type="http://schemas.openxmlformats.org/officeDocument/2006/relationships/image" Target="../media/image1710.png"/><Relationship Id="rId9" Type="http://schemas.openxmlformats.org/officeDocument/2006/relationships/customXml" Target="../ink/ink87.xml"/><Relationship Id="rId14" Type="http://schemas.openxmlformats.org/officeDocument/2006/relationships/image" Target="../media/image2210.png"/><Relationship Id="rId22" Type="http://schemas.openxmlformats.org/officeDocument/2006/relationships/customXml" Target="../ink/ink93.xml"/><Relationship Id="rId27" Type="http://schemas.openxmlformats.org/officeDocument/2006/relationships/image" Target="../media/image2910.png"/><Relationship Id="rId30" Type="http://schemas.openxmlformats.org/officeDocument/2006/relationships/customXml" Target="../ink/ink97.xml"/></Relationships>
</file>

<file path=ppt/slides/_rels/slide21.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5.xml"/></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6.xml"/></Relationships>
</file>

<file path=ppt/slides/_rels/slide24.xml.rels><?xml version="1.0" encoding="UTF-8" standalone="yes"?>
<Relationships xmlns="http://schemas.openxmlformats.org/package/2006/relationships"><Relationship Id="rId13" Type="http://schemas.openxmlformats.org/officeDocument/2006/relationships/image" Target="../media/image1310.png"/><Relationship Id="rId18" Type="http://schemas.openxmlformats.org/officeDocument/2006/relationships/customXml" Target="../ink/ink106.xml"/><Relationship Id="rId26" Type="http://schemas.openxmlformats.org/officeDocument/2006/relationships/customXml" Target="../ink/ink110.xml"/><Relationship Id="rId21" Type="http://schemas.openxmlformats.org/officeDocument/2006/relationships/image" Target="../media/image177.png"/><Relationship Id="rId34" Type="http://schemas.openxmlformats.org/officeDocument/2006/relationships/customXml" Target="../ink/ink114.xml"/><Relationship Id="rId7" Type="http://schemas.openxmlformats.org/officeDocument/2006/relationships/image" Target="../media/image1010.png"/><Relationship Id="rId12" Type="http://schemas.openxmlformats.org/officeDocument/2006/relationships/customXml" Target="../ink/ink103.xml"/><Relationship Id="rId17" Type="http://schemas.openxmlformats.org/officeDocument/2006/relationships/image" Target="../media/image1510.png"/><Relationship Id="rId25" Type="http://schemas.openxmlformats.org/officeDocument/2006/relationships/image" Target="../media/image190.png"/><Relationship Id="rId33" Type="http://schemas.openxmlformats.org/officeDocument/2006/relationships/image" Target="../media/image117.png"/><Relationship Id="rId2" Type="http://schemas.openxmlformats.org/officeDocument/2006/relationships/slideLayout" Target="../slideLayouts/slideLayout2.xml"/><Relationship Id="rId16" Type="http://schemas.openxmlformats.org/officeDocument/2006/relationships/customXml" Target="../ink/ink105.xml"/><Relationship Id="rId20" Type="http://schemas.openxmlformats.org/officeDocument/2006/relationships/customXml" Target="../ink/ink107.xml"/><Relationship Id="rId29" Type="http://schemas.openxmlformats.org/officeDocument/2006/relationships/image" Target="../media/image210.png"/><Relationship Id="rId1" Type="http://schemas.openxmlformats.org/officeDocument/2006/relationships/tags" Target="../tags/tag7.xml"/><Relationship Id="rId6" Type="http://schemas.openxmlformats.org/officeDocument/2006/relationships/customXml" Target="../ink/ink100.xml"/><Relationship Id="rId11" Type="http://schemas.openxmlformats.org/officeDocument/2006/relationships/image" Target="../media/image1210.png"/><Relationship Id="rId24" Type="http://schemas.openxmlformats.org/officeDocument/2006/relationships/customXml" Target="../ink/ink109.xml"/><Relationship Id="rId32" Type="http://schemas.openxmlformats.org/officeDocument/2006/relationships/customXml" Target="../ink/ink113.xml"/><Relationship Id="rId37" Type="http://schemas.openxmlformats.org/officeDocument/2006/relationships/image" Target="../media/image119.png"/><Relationship Id="rId5" Type="http://schemas.openxmlformats.org/officeDocument/2006/relationships/image" Target="../media/image910.png"/><Relationship Id="rId15" Type="http://schemas.openxmlformats.org/officeDocument/2006/relationships/image" Target="../media/image1410.png"/><Relationship Id="rId23" Type="http://schemas.openxmlformats.org/officeDocument/2006/relationships/image" Target="../media/image180.png"/><Relationship Id="rId28" Type="http://schemas.openxmlformats.org/officeDocument/2006/relationships/customXml" Target="../ink/ink111.xml"/><Relationship Id="rId36" Type="http://schemas.openxmlformats.org/officeDocument/2006/relationships/customXml" Target="../ink/ink115.xml"/><Relationship Id="rId10" Type="http://schemas.openxmlformats.org/officeDocument/2006/relationships/customXml" Target="../ink/ink102.xml"/><Relationship Id="rId19" Type="http://schemas.openxmlformats.org/officeDocument/2006/relationships/image" Target="../media/image1610.png"/><Relationship Id="rId31" Type="http://schemas.openxmlformats.org/officeDocument/2006/relationships/image" Target="../media/image220.png"/><Relationship Id="rId4" Type="http://schemas.openxmlformats.org/officeDocument/2006/relationships/customXml" Target="../ink/ink99.xml"/><Relationship Id="rId9" Type="http://schemas.openxmlformats.org/officeDocument/2006/relationships/image" Target="../media/image1110.png"/><Relationship Id="rId14" Type="http://schemas.openxmlformats.org/officeDocument/2006/relationships/customXml" Target="../ink/ink104.xml"/><Relationship Id="rId22" Type="http://schemas.openxmlformats.org/officeDocument/2006/relationships/customXml" Target="../ink/ink108.xml"/><Relationship Id="rId27" Type="http://schemas.openxmlformats.org/officeDocument/2006/relationships/image" Target="../media/image200.png"/><Relationship Id="rId30" Type="http://schemas.openxmlformats.org/officeDocument/2006/relationships/customXml" Target="../ink/ink112.xml"/><Relationship Id="rId35" Type="http://schemas.openxmlformats.org/officeDocument/2006/relationships/image" Target="../media/image118.png"/><Relationship Id="rId8" Type="http://schemas.openxmlformats.org/officeDocument/2006/relationships/customXml" Target="../ink/ink101.xml"/><Relationship Id="rId3" Type="http://schemas.openxmlformats.org/officeDocument/2006/relationships/image" Target="../media/image81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20.png"/><Relationship Id="rId7" Type="http://schemas.openxmlformats.org/officeDocument/2006/relationships/image" Target="../media/image122.png"/><Relationship Id="rId2" Type="http://schemas.openxmlformats.org/officeDocument/2006/relationships/slideLayout" Target="../slideLayouts/slideLayout2.xml"/><Relationship Id="rId1" Type="http://schemas.openxmlformats.org/officeDocument/2006/relationships/tags" Target="../tags/tag8.xml"/><Relationship Id="rId6" Type="http://schemas.openxmlformats.org/officeDocument/2006/relationships/image" Target="../media/image121.png"/><Relationship Id="rId5" Type="http://schemas.openxmlformats.org/officeDocument/2006/relationships/hyperlink" Target="https://www.rossmanchance.com/applets/2021/oneprop/OneProp.htm" TargetMode="External"/><Relationship Id="rId4" Type="http://schemas.openxmlformats.org/officeDocument/2006/relationships/image" Target="NULL"/></Relationships>
</file>

<file path=ppt/slides/_rels/slide27.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slideLayout" Target="../slideLayouts/slideLayout2.xml"/><Relationship Id="rId1" Type="http://schemas.openxmlformats.org/officeDocument/2006/relationships/tags" Target="../tags/tag9.xml"/><Relationship Id="rId6" Type="http://schemas.openxmlformats.org/officeDocument/2006/relationships/image" Target="../media/image125.png"/><Relationship Id="rId5" Type="http://schemas.openxmlformats.org/officeDocument/2006/relationships/image" Target="../media/image124.png"/><Relationship Id="rId4" Type="http://schemas.openxmlformats.org/officeDocument/2006/relationships/image" Target="../media/image123.png"/></Relationships>
</file>

<file path=ppt/slides/_rels/slide28.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slideLayout" Target="../slideLayouts/slideLayout2.xml"/><Relationship Id="rId1" Type="http://schemas.openxmlformats.org/officeDocument/2006/relationships/tags" Target="../tags/tag10.xml"/></Relationships>
</file>

<file path=ppt/slides/_rels/slide29.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slideLayout" Target="../slideLayouts/slideLayout2.xml"/><Relationship Id="rId1" Type="http://schemas.openxmlformats.org/officeDocument/2006/relationships/tags" Target="../tags/tag11.xml"/></Relationships>
</file>

<file path=ppt/slides/_rels/slide3.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8" Type="http://schemas.openxmlformats.org/officeDocument/2006/relationships/image" Target="../media/image132.png"/><Relationship Id="rId13" Type="http://schemas.openxmlformats.org/officeDocument/2006/relationships/image" Target="../media/image137.png"/><Relationship Id="rId3" Type="http://schemas.openxmlformats.org/officeDocument/2006/relationships/image" Target="../media/image128.png"/><Relationship Id="rId7" Type="http://schemas.openxmlformats.org/officeDocument/2006/relationships/image" Target="../media/image131.png"/><Relationship Id="rId12" Type="http://schemas.openxmlformats.org/officeDocument/2006/relationships/image" Target="../media/image136.png"/><Relationship Id="rId2" Type="http://schemas.openxmlformats.org/officeDocument/2006/relationships/slideLayout" Target="../slideLayouts/slideLayout2.xml"/><Relationship Id="rId1" Type="http://schemas.openxmlformats.org/officeDocument/2006/relationships/tags" Target="../tags/tag12.xml"/><Relationship Id="rId6" Type="http://schemas.openxmlformats.org/officeDocument/2006/relationships/image" Target="../media/image130.png"/><Relationship Id="rId11" Type="http://schemas.openxmlformats.org/officeDocument/2006/relationships/image" Target="../media/image135.png"/><Relationship Id="rId5" Type="http://schemas.openxmlformats.org/officeDocument/2006/relationships/image" Target="../media/image129.png"/><Relationship Id="rId10" Type="http://schemas.openxmlformats.org/officeDocument/2006/relationships/image" Target="../media/image134.png"/><Relationship Id="rId4" Type="http://schemas.openxmlformats.org/officeDocument/2006/relationships/image" Target="../media/image127.png"/><Relationship Id="rId9" Type="http://schemas.openxmlformats.org/officeDocument/2006/relationships/image" Target="../media/image133.png"/></Relationships>
</file>

<file path=ppt/slides/_rels/slide31.xml.rels><?xml version="1.0" encoding="UTF-8" standalone="yes"?>
<Relationships xmlns="http://schemas.openxmlformats.org/package/2006/relationships"><Relationship Id="rId26" Type="http://schemas.openxmlformats.org/officeDocument/2006/relationships/customXml" Target="../ink/ink126.xml"/><Relationship Id="rId21" Type="http://schemas.openxmlformats.org/officeDocument/2006/relationships/image" Target="../media/image57.png"/><Relationship Id="rId42" Type="http://schemas.openxmlformats.org/officeDocument/2006/relationships/customXml" Target="../ink/ink134.xml"/><Relationship Id="rId47" Type="http://schemas.openxmlformats.org/officeDocument/2006/relationships/image" Target="../media/image161.png"/><Relationship Id="rId63" Type="http://schemas.openxmlformats.org/officeDocument/2006/relationships/customXml" Target="../ink/ink143.xml"/><Relationship Id="rId68" Type="http://schemas.openxmlformats.org/officeDocument/2006/relationships/image" Target="../media/image171.png"/><Relationship Id="rId2" Type="http://schemas.openxmlformats.org/officeDocument/2006/relationships/slideLayout" Target="../slideLayouts/slideLayout2.xml"/><Relationship Id="rId16" Type="http://schemas.openxmlformats.org/officeDocument/2006/relationships/customXml" Target="../ink/ink121.xml"/><Relationship Id="rId29" Type="http://schemas.openxmlformats.org/officeDocument/2006/relationships/image" Target="../media/image151.png"/><Relationship Id="rId11" Type="http://schemas.openxmlformats.org/officeDocument/2006/relationships/image" Target="../media/image142.png"/><Relationship Id="rId24" Type="http://schemas.openxmlformats.org/officeDocument/2006/relationships/customXml" Target="../ink/ink125.xml"/><Relationship Id="rId32" Type="http://schemas.openxmlformats.org/officeDocument/2006/relationships/customXml" Target="../ink/ink129.xml"/><Relationship Id="rId37" Type="http://schemas.openxmlformats.org/officeDocument/2006/relationships/image" Target="../media/image155.png"/><Relationship Id="rId40" Type="http://schemas.openxmlformats.org/officeDocument/2006/relationships/customXml" Target="../ink/ink133.xml"/><Relationship Id="rId45" Type="http://schemas.openxmlformats.org/officeDocument/2006/relationships/image" Target="../media/image159.png"/><Relationship Id="rId53" Type="http://schemas.openxmlformats.org/officeDocument/2006/relationships/customXml" Target="../ink/ink138.xml"/><Relationship Id="rId58" Type="http://schemas.openxmlformats.org/officeDocument/2006/relationships/image" Target="../media/image167.png"/><Relationship Id="rId66" Type="http://schemas.openxmlformats.org/officeDocument/2006/relationships/image" Target="../media/image94.png"/><Relationship Id="rId74" Type="http://schemas.openxmlformats.org/officeDocument/2006/relationships/image" Target="../media/image175.png"/><Relationship Id="rId5" Type="http://schemas.openxmlformats.org/officeDocument/2006/relationships/image" Target="../media/image139.png"/><Relationship Id="rId61" Type="http://schemas.openxmlformats.org/officeDocument/2006/relationships/customXml" Target="../ink/ink142.xml"/><Relationship Id="rId19" Type="http://schemas.openxmlformats.org/officeDocument/2006/relationships/image" Target="../media/image146.png"/><Relationship Id="rId14" Type="http://schemas.openxmlformats.org/officeDocument/2006/relationships/customXml" Target="../ink/ink120.xml"/><Relationship Id="rId22" Type="http://schemas.openxmlformats.org/officeDocument/2006/relationships/customXml" Target="../ink/ink124.xml"/><Relationship Id="rId27" Type="http://schemas.openxmlformats.org/officeDocument/2006/relationships/image" Target="../media/image150.png"/><Relationship Id="rId30" Type="http://schemas.openxmlformats.org/officeDocument/2006/relationships/customXml" Target="../ink/ink128.xml"/><Relationship Id="rId35" Type="http://schemas.openxmlformats.org/officeDocument/2006/relationships/image" Target="../media/image154.png"/><Relationship Id="rId43" Type="http://schemas.openxmlformats.org/officeDocument/2006/relationships/image" Target="../media/image158.png"/><Relationship Id="rId48" Type="http://schemas.openxmlformats.org/officeDocument/2006/relationships/image" Target="../media/image162.png"/><Relationship Id="rId56" Type="http://schemas.openxmlformats.org/officeDocument/2006/relationships/image" Target="../media/image166.png"/><Relationship Id="rId64" Type="http://schemas.openxmlformats.org/officeDocument/2006/relationships/image" Target="../media/image170.png"/><Relationship Id="rId69" Type="http://schemas.openxmlformats.org/officeDocument/2006/relationships/customXml" Target="../ink/ink146.xml"/><Relationship Id="rId8" Type="http://schemas.openxmlformats.org/officeDocument/2006/relationships/customXml" Target="../ink/ink117.xml"/><Relationship Id="rId51" Type="http://schemas.openxmlformats.org/officeDocument/2006/relationships/customXml" Target="../ink/ink137.xml"/><Relationship Id="rId72" Type="http://schemas.openxmlformats.org/officeDocument/2006/relationships/image" Target="../media/image173.png"/><Relationship Id="rId3" Type="http://schemas.openxmlformats.org/officeDocument/2006/relationships/image" Target="../media/image138.png"/><Relationship Id="rId12" Type="http://schemas.openxmlformats.org/officeDocument/2006/relationships/customXml" Target="../ink/ink119.xml"/><Relationship Id="rId17" Type="http://schemas.openxmlformats.org/officeDocument/2006/relationships/image" Target="../media/image145.png"/><Relationship Id="rId25" Type="http://schemas.openxmlformats.org/officeDocument/2006/relationships/image" Target="../media/image148.png"/><Relationship Id="rId33" Type="http://schemas.openxmlformats.org/officeDocument/2006/relationships/image" Target="../media/image153.png"/><Relationship Id="rId38" Type="http://schemas.openxmlformats.org/officeDocument/2006/relationships/customXml" Target="../ink/ink132.xml"/><Relationship Id="rId46" Type="http://schemas.openxmlformats.org/officeDocument/2006/relationships/image" Target="../media/image160.png"/><Relationship Id="rId59" Type="http://schemas.openxmlformats.org/officeDocument/2006/relationships/customXml" Target="../ink/ink141.xml"/><Relationship Id="rId67" Type="http://schemas.openxmlformats.org/officeDocument/2006/relationships/customXml" Target="../ink/ink145.xml"/><Relationship Id="rId20" Type="http://schemas.openxmlformats.org/officeDocument/2006/relationships/customXml" Target="../ink/ink123.xml"/><Relationship Id="rId41" Type="http://schemas.openxmlformats.org/officeDocument/2006/relationships/image" Target="../media/image157.png"/><Relationship Id="rId54" Type="http://schemas.openxmlformats.org/officeDocument/2006/relationships/image" Target="../media/image165.png"/><Relationship Id="rId62" Type="http://schemas.openxmlformats.org/officeDocument/2006/relationships/image" Target="../media/image169.png"/><Relationship Id="rId70" Type="http://schemas.openxmlformats.org/officeDocument/2006/relationships/image" Target="../media/image172.png"/><Relationship Id="rId1" Type="http://schemas.openxmlformats.org/officeDocument/2006/relationships/tags" Target="../tags/tag13.xml"/><Relationship Id="rId6" Type="http://schemas.openxmlformats.org/officeDocument/2006/relationships/customXml" Target="../ink/ink116.xml"/><Relationship Id="rId15" Type="http://schemas.openxmlformats.org/officeDocument/2006/relationships/image" Target="../media/image144.png"/><Relationship Id="rId23" Type="http://schemas.openxmlformats.org/officeDocument/2006/relationships/image" Target="../media/image147.png"/><Relationship Id="rId28" Type="http://schemas.openxmlformats.org/officeDocument/2006/relationships/customXml" Target="../ink/ink127.xml"/><Relationship Id="rId36" Type="http://schemas.openxmlformats.org/officeDocument/2006/relationships/customXml" Target="../ink/ink131.xml"/><Relationship Id="rId49" Type="http://schemas.openxmlformats.org/officeDocument/2006/relationships/customXml" Target="../ink/ink136.xml"/><Relationship Id="rId57" Type="http://schemas.openxmlformats.org/officeDocument/2006/relationships/customXml" Target="../ink/ink140.xml"/><Relationship Id="rId10" Type="http://schemas.openxmlformats.org/officeDocument/2006/relationships/customXml" Target="../ink/ink118.xml"/><Relationship Id="rId31" Type="http://schemas.openxmlformats.org/officeDocument/2006/relationships/image" Target="../media/image152.png"/><Relationship Id="rId44" Type="http://schemas.openxmlformats.org/officeDocument/2006/relationships/customXml" Target="../ink/ink135.xml"/><Relationship Id="rId52" Type="http://schemas.openxmlformats.org/officeDocument/2006/relationships/image" Target="../media/image164.png"/><Relationship Id="rId60" Type="http://schemas.openxmlformats.org/officeDocument/2006/relationships/image" Target="../media/image168.png"/><Relationship Id="rId65" Type="http://schemas.openxmlformats.org/officeDocument/2006/relationships/customXml" Target="../ink/ink144.xml"/><Relationship Id="rId73" Type="http://schemas.openxmlformats.org/officeDocument/2006/relationships/image" Target="../media/image174.png"/><Relationship Id="rId4" Type="http://schemas.openxmlformats.org/officeDocument/2006/relationships/image" Target="../media/image127.png"/><Relationship Id="rId9" Type="http://schemas.openxmlformats.org/officeDocument/2006/relationships/image" Target="../media/image141.png"/><Relationship Id="rId13" Type="http://schemas.openxmlformats.org/officeDocument/2006/relationships/image" Target="../media/image143.png"/><Relationship Id="rId18" Type="http://schemas.openxmlformats.org/officeDocument/2006/relationships/customXml" Target="../ink/ink122.xml"/><Relationship Id="rId39" Type="http://schemas.openxmlformats.org/officeDocument/2006/relationships/image" Target="../media/image156.png"/><Relationship Id="rId34" Type="http://schemas.openxmlformats.org/officeDocument/2006/relationships/customXml" Target="../ink/ink130.xml"/><Relationship Id="rId50" Type="http://schemas.openxmlformats.org/officeDocument/2006/relationships/image" Target="../media/image163.png"/><Relationship Id="rId55" Type="http://schemas.openxmlformats.org/officeDocument/2006/relationships/customXml" Target="../ink/ink139.xml"/><Relationship Id="rId7" Type="http://schemas.openxmlformats.org/officeDocument/2006/relationships/image" Target="../media/image140.png"/><Relationship Id="rId71" Type="http://schemas.openxmlformats.org/officeDocument/2006/relationships/customXml" Target="../ink/ink147.xml"/></Relationships>
</file>

<file path=ppt/slides/_rels/slide32.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76.tmp"/><Relationship Id="rId2" Type="http://schemas.openxmlformats.org/officeDocument/2006/relationships/image" Target="../media/image530.png"/><Relationship Id="rId1" Type="http://schemas.openxmlformats.org/officeDocument/2006/relationships/slideLayout" Target="../slideLayouts/slideLayout2.xml"/><Relationship Id="rId5" Type="http://schemas.openxmlformats.org/officeDocument/2006/relationships/image" Target="../media/image178.tmp"/><Relationship Id="rId4" Type="http://schemas.openxmlformats.org/officeDocument/2006/relationships/image" Target="../media/image177.tmp"/></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4.xml"/></Relationships>
</file>

<file path=ppt/slides/_rels/slide37.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slideLayout" Target="../slideLayouts/slideLayout2.xml"/><Relationship Id="rId1" Type="http://schemas.openxmlformats.org/officeDocument/2006/relationships/tags" Target="../tags/tag15.xml"/></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6.xml"/></Relationships>
</file>

<file path=ppt/slides/_rels/slide39.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slideLayout" Target="../slideLayouts/slideLayout2.xml"/><Relationship Id="rId1" Type="http://schemas.openxmlformats.org/officeDocument/2006/relationships/tags" Target="../tags/tag17.xml"/></Relationships>
</file>

<file path=ppt/slides/_rels/slide4.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2100.png"/><Relationship Id="rId7"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microsoft.com/office/2007/relationships/hdphoto" Target="../media/hdphoto1.wdp"/><Relationship Id="rId5" Type="http://schemas.openxmlformats.org/officeDocument/2006/relationships/image" Target="../media/image4.png"/><Relationship Id="rId10" Type="http://schemas.microsoft.com/office/2007/relationships/hdphoto" Target="../media/hdphoto4.wdp"/><Relationship Id="rId4" Type="http://schemas.openxmlformats.org/officeDocument/2006/relationships/image" Target="../media/image3.png"/><Relationship Id="rId9" Type="http://schemas.microsoft.com/office/2007/relationships/hdphoto" Target="../media/hdphoto3.wdp"/></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8.xml"/></Relationships>
</file>

<file path=ppt/slides/_rels/slide41.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slideLayout" Target="../slideLayouts/slideLayout2.xml"/><Relationship Id="rId1" Type="http://schemas.openxmlformats.org/officeDocument/2006/relationships/tags" Target="../tags/tag19.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Layout" Target="../slideLayouts/slideLayout2.xml"/><Relationship Id="rId1" Type="http://schemas.openxmlformats.org/officeDocument/2006/relationships/tags" Target="../tags/tag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customXml" Target="../ink/ink1.xml"/><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 Id="rId30" Type="http://schemas.openxmlformats.org/officeDocument/2006/relationships/image" Target="../media/image149.png"/></Relationships>
</file>

<file path=ppt/slides/_rels/slide7.xml.rels><?xml version="1.0" encoding="UTF-8" standalone="yes"?>
<Relationships xmlns="http://schemas.openxmlformats.org/package/2006/relationships"><Relationship Id="rId3" Type="http://schemas.openxmlformats.org/officeDocument/2006/relationships/hyperlink" Target="http://www.rossmanchance.com/applets/OneSample53.html?population=model" TargetMode="External"/><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image" Target="../media/image3910.png"/></Relationships>
</file>

<file path=ppt/slides/_rels/slide8.xml.rels><?xml version="1.0" encoding="UTF-8" standalone="yes"?>
<Relationships xmlns="http://schemas.openxmlformats.org/package/2006/relationships"><Relationship Id="rId3" Type="http://schemas.openxmlformats.org/officeDocument/2006/relationships/hyperlink" Target="http://www.rossmanchance.com/applets/OneSample53.html?population=model" TargetMode="External"/><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753A0F15-B99A-F04E-A7AC-8703F19E8330}"/>
              </a:ext>
            </a:extLst>
          </p:cNvPr>
          <p:cNvSpPr>
            <a:spLocks noGrp="1"/>
          </p:cNvSpPr>
          <p:nvPr>
            <p:ph type="subTitle" idx="1"/>
          </p:nvPr>
        </p:nvSpPr>
        <p:spPr>
          <a:xfrm>
            <a:off x="740229" y="4129500"/>
            <a:ext cx="5399314" cy="1655762"/>
          </a:xfrm>
        </p:spPr>
        <p:txBody>
          <a:bodyPr>
            <a:normAutofit/>
          </a:bodyPr>
          <a:lstStyle/>
          <a:p>
            <a:r>
              <a:rPr lang="en-US" dirty="0"/>
              <a:t>Unit 6 – Normal Distribution, Sampling </a:t>
            </a:r>
            <a:r>
              <a:rPr lang="en-US" dirty="0" err="1"/>
              <a:t>Dists</a:t>
            </a:r>
            <a:r>
              <a:rPr lang="en-US" dirty="0"/>
              <a:t> and CLT, Day 2</a:t>
            </a:r>
          </a:p>
          <a:p>
            <a:r>
              <a:rPr lang="en-US" dirty="0"/>
              <a:t>Your Preaching Professor Colton</a:t>
            </a:r>
          </a:p>
        </p:txBody>
      </p:sp>
      <p:sp>
        <p:nvSpPr>
          <p:cNvPr id="2" name="TextBox 1">
            <a:extLst>
              <a:ext uri="{FF2B5EF4-FFF2-40B4-BE49-F238E27FC236}">
                <a16:creationId xmlns:a16="http://schemas.microsoft.com/office/drawing/2014/main" id="{FC060AF3-6D94-CA48-8AA1-3A7256B95609}"/>
              </a:ext>
            </a:extLst>
          </p:cNvPr>
          <p:cNvSpPr txBox="1"/>
          <p:nvPr/>
        </p:nvSpPr>
        <p:spPr>
          <a:xfrm>
            <a:off x="1303916" y="1513681"/>
            <a:ext cx="1827744" cy="707886"/>
          </a:xfrm>
          <a:prstGeom prst="rect">
            <a:avLst/>
          </a:prstGeom>
          <a:noFill/>
        </p:spPr>
        <p:txBody>
          <a:bodyPr wrap="none" rtlCol="0">
            <a:spAutoFit/>
          </a:bodyPr>
          <a:lstStyle/>
          <a:p>
            <a:r>
              <a:rPr lang="en-US" sz="4000" dirty="0"/>
              <a:t>Uh oh…</a:t>
            </a:r>
          </a:p>
        </p:txBody>
      </p:sp>
      <p:pic>
        <p:nvPicPr>
          <p:cNvPr id="5" name="Picture 4">
            <a:extLst>
              <a:ext uri="{FF2B5EF4-FFF2-40B4-BE49-F238E27FC236}">
                <a16:creationId xmlns:a16="http://schemas.microsoft.com/office/drawing/2014/main" id="{F895084A-2912-E898-8FF3-B4C0E55A5971}"/>
              </a:ext>
            </a:extLst>
          </p:cNvPr>
          <p:cNvPicPr>
            <a:picLocks noChangeAspect="1"/>
          </p:cNvPicPr>
          <p:nvPr/>
        </p:nvPicPr>
        <p:blipFill rotWithShape="1">
          <a:blip r:embed="rId2"/>
          <a:srcRect l="9037" t="28607" r="4772" b="33987"/>
          <a:stretch/>
        </p:blipFill>
        <p:spPr>
          <a:xfrm>
            <a:off x="6139543" y="1269240"/>
            <a:ext cx="5727728" cy="3314287"/>
          </a:xfrm>
          <a:prstGeom prst="rect">
            <a:avLst/>
          </a:prstGeom>
        </p:spPr>
      </p:pic>
    </p:spTree>
    <p:extLst>
      <p:ext uri="{BB962C8B-B14F-4D97-AF65-F5344CB8AC3E}">
        <p14:creationId xmlns:p14="http://schemas.microsoft.com/office/powerpoint/2010/main" val="25130221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19A5A5-4657-B030-404E-EC5488ACC9EB}"/>
              </a:ext>
            </a:extLst>
          </p:cNvPr>
          <p:cNvSpPr>
            <a:spLocks noGrp="1"/>
          </p:cNvSpPr>
          <p:nvPr>
            <p:ph type="title"/>
          </p:nvPr>
        </p:nvSpPr>
        <p:spPr/>
        <p:txBody>
          <a:bodyPr/>
          <a:lstStyle/>
          <a:p>
            <a:r>
              <a:rPr lang="en-US" dirty="0"/>
              <a:t>Means!</a:t>
            </a:r>
          </a:p>
        </p:txBody>
      </p:sp>
    </p:spTree>
    <p:extLst>
      <p:ext uri="{BB962C8B-B14F-4D97-AF65-F5344CB8AC3E}">
        <p14:creationId xmlns:p14="http://schemas.microsoft.com/office/powerpoint/2010/main" val="701977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17500" y="1325562"/>
                <a:ext cx="11874500" cy="5253037"/>
              </a:xfrm>
            </p:spPr>
            <p:txBody>
              <a:bodyPr>
                <a:normAutofit/>
              </a:bodyPr>
              <a:lstStyle/>
              <a:p>
                <a:pPr marL="0" indent="0">
                  <a:buNone/>
                </a:pPr>
                <a:r>
                  <a:rPr lang="en-US" sz="2000" u="sng" dirty="0"/>
                  <a:t>Motivation</a:t>
                </a:r>
              </a:p>
              <a:p>
                <a:r>
                  <a:rPr lang="en-US" sz="2000" dirty="0"/>
                  <a:t>In practice, if we want to estimate 𝜇 the mean of a population, we take a sample and find the sample mean </a:t>
                </a:r>
                <a14:m>
                  <m:oMath xmlns:m="http://schemas.openxmlformats.org/officeDocument/2006/math">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𝑥</m:t>
                        </m:r>
                      </m:e>
                    </m:acc>
                  </m:oMath>
                </a14:m>
                <a:r>
                  <a:rPr lang="en-US" sz="2000" dirty="0"/>
                  <a:t> and this is our estimate.</a:t>
                </a:r>
              </a:p>
              <a:p>
                <a:r>
                  <a:rPr lang="en-US" sz="2000" dirty="0"/>
                  <a:t>Now imaging we take few more samples of the same size </a:t>
                </a:r>
                <a:r>
                  <a:rPr lang="en-US" sz="2000" i="1" dirty="0"/>
                  <a:t>n</a:t>
                </a:r>
                <a:r>
                  <a:rPr lang="en-US" sz="2000" dirty="0"/>
                  <a:t>, calculate a few more </a:t>
                </a:r>
                <a14:m>
                  <m:oMath xmlns:m="http://schemas.openxmlformats.org/officeDocument/2006/math">
                    <m:acc>
                      <m:accPr>
                        <m:chr m:val="̅"/>
                        <m:ctrlPr>
                          <a:rPr lang="en-US" sz="2000" i="1">
                            <a:latin typeface="Cambria Math" panose="02040503050406030204" pitchFamily="18" charset="0"/>
                          </a:rPr>
                        </m:ctrlPr>
                      </m:accPr>
                      <m:e>
                        <m:r>
                          <a:rPr lang="en-US" sz="2000" i="1">
                            <a:latin typeface="Cambria Math" panose="02040503050406030204" pitchFamily="18" charset="0"/>
                          </a:rPr>
                          <m:t>𝑥</m:t>
                        </m:r>
                      </m:e>
                    </m:acc>
                  </m:oMath>
                </a14:m>
                <a:r>
                  <a:rPr lang="en-US" sz="2000" i="1" dirty="0"/>
                  <a:t>’s.</a:t>
                </a:r>
              </a:p>
              <a:p>
                <a:pPr lvl="1"/>
                <a:r>
                  <a:rPr lang="en-US" sz="1600" dirty="0"/>
                  <a:t>These sample means are likely going to be different each time, they vary!</a:t>
                </a:r>
              </a:p>
              <a:p>
                <a:pPr lvl="1"/>
                <a:r>
                  <a:rPr lang="en-US" sz="1600" dirty="0"/>
                  <a:t>In other words, </a:t>
                </a:r>
                <a14:m>
                  <m:oMath xmlns:m="http://schemas.openxmlformats.org/officeDocument/2006/math">
                    <m:acc>
                      <m:accPr>
                        <m:chr m:val="̅"/>
                        <m:ctrlPr>
                          <a:rPr lang="en-US" sz="1600" i="1">
                            <a:latin typeface="Cambria Math" panose="02040503050406030204" pitchFamily="18" charset="0"/>
                          </a:rPr>
                        </m:ctrlPr>
                      </m:accPr>
                      <m:e>
                        <m:r>
                          <a:rPr lang="en-US" sz="1600" b="0" i="1" smtClean="0">
                            <a:latin typeface="Cambria Math" panose="02040503050406030204" pitchFamily="18" charset="0"/>
                          </a:rPr>
                          <m:t>𝑋</m:t>
                        </m:r>
                      </m:e>
                    </m:acc>
                  </m:oMath>
                </a14:m>
                <a:r>
                  <a:rPr lang="en-US" sz="1600" i="1" dirty="0"/>
                  <a:t> </a:t>
                </a:r>
                <a:r>
                  <a:rPr lang="en-US" sz="1600" dirty="0"/>
                  <a:t>is a random variable!! Thus we can study the distribution of it!</a:t>
                </a:r>
              </a:p>
              <a:p>
                <a:pPr marL="457200" lvl="1" indent="0">
                  <a:buNone/>
                </a:pPr>
                <a:endParaRPr lang="en-US" sz="1600" u="sng" dirty="0"/>
              </a:p>
              <a:p>
                <a:pPr marL="0" indent="0">
                  <a:buNone/>
                </a:pPr>
                <a:r>
                  <a:rPr lang="en-US" sz="2000" u="sng" dirty="0"/>
                  <a:t>Sampling Distribution of Sample Means</a:t>
                </a:r>
              </a:p>
              <a:p>
                <a:pPr marL="457200" lvl="1" indent="0">
                  <a:buNone/>
                </a:pPr>
                <a:endParaRPr lang="en-US" sz="1600" i="1" dirty="0"/>
              </a:p>
              <a:p>
                <a:r>
                  <a:rPr lang="en-US" sz="2000" dirty="0"/>
                  <a:t>Let </a:t>
                </a:r>
                <a14:m>
                  <m:oMath xmlns:m="http://schemas.openxmlformats.org/officeDocument/2006/math">
                    <m:acc>
                      <m:accPr>
                        <m:chr m:val="̅"/>
                        <m:ctrlPr>
                          <a:rPr lang="en-US" sz="2000" i="1" smtClean="0">
                            <a:latin typeface="Cambria Math" panose="02040503050406030204" pitchFamily="18" charset="0"/>
                          </a:rPr>
                        </m:ctrlPr>
                      </m:accPr>
                      <m:e>
                        <m:r>
                          <a:rPr lang="en-US" sz="2000" b="0" i="1" smtClean="0">
                            <a:latin typeface="Cambria Math"/>
                          </a:rPr>
                          <m:t>𝑥</m:t>
                        </m:r>
                      </m:e>
                    </m:acc>
                  </m:oMath>
                </a14:m>
                <a:r>
                  <a:rPr lang="en-US" sz="2000" dirty="0"/>
                  <a:t> be the mean of observations in SRS of size </a:t>
                </a:r>
                <a14:m>
                  <m:oMath xmlns:m="http://schemas.openxmlformats.org/officeDocument/2006/math">
                    <m:r>
                      <a:rPr lang="en-US" sz="2000" b="0" i="1" smtClean="0">
                        <a:latin typeface="Cambria Math"/>
                      </a:rPr>
                      <m:t>𝑛</m:t>
                    </m:r>
                  </m:oMath>
                </a14:m>
                <a:r>
                  <a:rPr lang="en-US" sz="2000" dirty="0"/>
                  <a:t> from a population with mean </a:t>
                </a:r>
                <a14:m>
                  <m:oMath xmlns:m="http://schemas.openxmlformats.org/officeDocument/2006/math">
                    <m:r>
                      <a:rPr lang="en-US" sz="2000" i="1" smtClean="0">
                        <a:latin typeface="Cambria Math"/>
                        <a:ea typeface="Cambria Math"/>
                      </a:rPr>
                      <m:t>𝜇</m:t>
                    </m:r>
                  </m:oMath>
                </a14:m>
                <a:r>
                  <a:rPr lang="en-US" sz="2000" dirty="0"/>
                  <a:t> and standard deviation </a:t>
                </a:r>
                <a14:m>
                  <m:oMath xmlns:m="http://schemas.openxmlformats.org/officeDocument/2006/math">
                    <m:r>
                      <a:rPr lang="en-US" sz="2000" i="1" smtClean="0">
                        <a:latin typeface="Cambria Math"/>
                        <a:ea typeface="Cambria Math"/>
                      </a:rPr>
                      <m:t>𝜎</m:t>
                    </m:r>
                  </m:oMath>
                </a14:m>
                <a:r>
                  <a:rPr lang="en-US" sz="2000" dirty="0"/>
                  <a:t>.</a:t>
                </a:r>
              </a:p>
              <a:p>
                <a:r>
                  <a:rPr lang="en-US" sz="2000" dirty="0"/>
                  <a:t>We actually know the behavior (the mean, standard deviation, shape) of this distribution!!</a:t>
                </a:r>
              </a:p>
              <a:p>
                <a:r>
                  <a:rPr lang="en-US" sz="2000" dirty="0"/>
                  <a:t>It’s all because of the Central Limit Theorem!</a:t>
                </a:r>
              </a:p>
              <a:p>
                <a:endParaRPr lang="en-US" sz="2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17500" y="1325562"/>
                <a:ext cx="11874500" cy="5253037"/>
              </a:xfrm>
              <a:blipFill>
                <a:blip r:embed="rId3"/>
                <a:stretch>
                  <a:fillRect l="-427" t="-144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itle 4">
                <a:extLst>
                  <a:ext uri="{FF2B5EF4-FFF2-40B4-BE49-F238E27FC236}">
                    <a16:creationId xmlns:a16="http://schemas.microsoft.com/office/drawing/2014/main" id="{F929DE1D-E102-7146-90BB-961C0A858A58}"/>
                  </a:ext>
                </a:extLst>
              </p:cNvPr>
              <p:cNvSpPr>
                <a:spLocks noGrp="1"/>
              </p:cNvSpPr>
              <p:nvPr>
                <p:ph type="title"/>
              </p:nvPr>
            </p:nvSpPr>
            <p:spPr>
              <a:xfrm>
                <a:off x="317500" y="0"/>
                <a:ext cx="10515600" cy="1325563"/>
              </a:xfrm>
            </p:spPr>
            <p:txBody>
              <a:bodyPr/>
              <a:lstStyle/>
              <a:p>
                <a:r>
                  <a:rPr lang="en-US" dirty="0"/>
                  <a:t>Sampling Distribution of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oMath>
                </a14:m>
                <a:endParaRPr lang="en-US" dirty="0"/>
              </a:p>
            </p:txBody>
          </p:sp>
        </mc:Choice>
        <mc:Fallback xmlns="">
          <p:sp>
            <p:nvSpPr>
              <p:cNvPr id="5" name="Title 4">
                <a:extLst>
                  <a:ext uri="{FF2B5EF4-FFF2-40B4-BE49-F238E27FC236}">
                    <a16:creationId xmlns:a16="http://schemas.microsoft.com/office/drawing/2014/main" id="{F929DE1D-E102-7146-90BB-961C0A858A58}"/>
                  </a:ext>
                </a:extLst>
              </p:cNvPr>
              <p:cNvSpPr>
                <a:spLocks noGrp="1" noRot="1" noChangeAspect="1" noMove="1" noResize="1" noEditPoints="1" noAdjustHandles="1" noChangeArrowheads="1" noChangeShapeType="1" noTextEdit="1"/>
              </p:cNvSpPr>
              <p:nvPr>
                <p:ph type="title"/>
              </p:nvPr>
            </p:nvSpPr>
            <p:spPr>
              <a:xfrm>
                <a:off x="317500" y="0"/>
                <a:ext cx="10515600" cy="1325563"/>
              </a:xfrm>
              <a:blipFill>
                <a:blip r:embed="rId4"/>
                <a:stretch>
                  <a:fillRect l="-2292"/>
                </a:stretch>
              </a:blipFill>
            </p:spPr>
            <p:txBody>
              <a:bodyPr/>
              <a:lstStyle/>
              <a:p>
                <a:r>
                  <a:rPr lang="en-US">
                    <a:noFill/>
                  </a:rPr>
                  <a:t> </a:t>
                </a:r>
              </a:p>
            </p:txBody>
          </p:sp>
        </mc:Fallback>
      </mc:AlternateContent>
    </p:spTree>
    <p:custDataLst>
      <p:tags r:id="rId1"/>
    </p:custDataLst>
    <p:extLst>
      <p:ext uri="{BB962C8B-B14F-4D97-AF65-F5344CB8AC3E}">
        <p14:creationId xmlns:p14="http://schemas.microsoft.com/office/powerpoint/2010/main" val="35130030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a:xfrm>
                <a:off x="237289" y="-238166"/>
                <a:ext cx="10515600" cy="1325563"/>
              </a:xfrm>
            </p:spPr>
            <p:txBody>
              <a:bodyPr/>
              <a:lstStyle/>
              <a:p>
                <a:r>
                  <a:rPr lang="en-US" dirty="0"/>
                  <a:t>Central Limit Theorem (CLT) for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𝑥</m:t>
                        </m:r>
                      </m:e>
                    </m:acc>
                  </m:oMath>
                </a14:m>
                <a:endParaRPr lang="en-US"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237289" y="-238166"/>
                <a:ext cx="10515600" cy="1325563"/>
              </a:xfrm>
              <a:blipFill>
                <a:blip r:embed="rId3"/>
                <a:stretch>
                  <a:fillRect l="-22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37289" y="786606"/>
                <a:ext cx="9204157" cy="5284787"/>
              </a:xfrm>
            </p:spPr>
            <p:txBody>
              <a:bodyPr>
                <a:noAutofit/>
              </a:bodyPr>
              <a:lstStyle/>
              <a:p>
                <a:r>
                  <a:rPr lang="en-US" sz="1500" dirty="0"/>
                  <a:t>This is the most important theorem in all of statistics, and it’s super fancy but we are just focused on the results!</a:t>
                </a:r>
              </a:p>
              <a:p>
                <a:pPr marL="0" indent="0">
                  <a:buNone/>
                </a:pPr>
                <a:endParaRPr lang="en-US" sz="1500" dirty="0"/>
              </a:p>
              <a:p>
                <a:pPr marL="0" indent="0">
                  <a:buNone/>
                </a:pPr>
                <a:r>
                  <a:rPr lang="en-US" sz="1500" u="sng" dirty="0"/>
                  <a:t>Central Limit Theorem</a:t>
                </a:r>
              </a:p>
              <a:p>
                <a:r>
                  <a:rPr lang="en-US" sz="1500" dirty="0"/>
                  <a:t>Let </a:t>
                </a:r>
                <a14:m>
                  <m:oMath xmlns:m="http://schemas.openxmlformats.org/officeDocument/2006/math">
                    <m:acc>
                      <m:accPr>
                        <m:chr m:val="̅"/>
                        <m:ctrlPr>
                          <a:rPr lang="en-US" sz="1500" i="1">
                            <a:latin typeface="Cambria Math" panose="02040503050406030204" pitchFamily="18" charset="0"/>
                          </a:rPr>
                        </m:ctrlPr>
                      </m:accPr>
                      <m:e>
                        <m:r>
                          <a:rPr lang="en-US" sz="1500" i="1">
                            <a:latin typeface="Cambria Math"/>
                          </a:rPr>
                          <m:t>𝑥</m:t>
                        </m:r>
                      </m:e>
                    </m:acc>
                  </m:oMath>
                </a14:m>
                <a:r>
                  <a:rPr lang="en-US" sz="1500" dirty="0"/>
                  <a:t> be the mean of observations in SRS of size </a:t>
                </a:r>
                <a14:m>
                  <m:oMath xmlns:m="http://schemas.openxmlformats.org/officeDocument/2006/math">
                    <m:r>
                      <a:rPr lang="en-US" sz="1500" i="1">
                        <a:latin typeface="Cambria Math"/>
                      </a:rPr>
                      <m:t>𝑛</m:t>
                    </m:r>
                  </m:oMath>
                </a14:m>
                <a:r>
                  <a:rPr lang="en-US" sz="1500" dirty="0"/>
                  <a:t> from a population with mean </a:t>
                </a:r>
                <a14:m>
                  <m:oMath xmlns:m="http://schemas.openxmlformats.org/officeDocument/2006/math">
                    <m:r>
                      <a:rPr lang="en-US" sz="1500" i="1">
                        <a:latin typeface="Cambria Math"/>
                        <a:ea typeface="Cambria Math"/>
                      </a:rPr>
                      <m:t>𝜇</m:t>
                    </m:r>
                  </m:oMath>
                </a14:m>
                <a:r>
                  <a:rPr lang="en-US" sz="1500" dirty="0"/>
                  <a:t> and standard deviation </a:t>
                </a:r>
                <a14:m>
                  <m:oMath xmlns:m="http://schemas.openxmlformats.org/officeDocument/2006/math">
                    <m:r>
                      <a:rPr lang="en-US" sz="1500" i="1">
                        <a:latin typeface="Cambria Math"/>
                        <a:ea typeface="Cambria Math"/>
                      </a:rPr>
                      <m:t>𝜎</m:t>
                    </m:r>
                  </m:oMath>
                </a14:m>
                <a:r>
                  <a:rPr lang="en-US" sz="1500" dirty="0"/>
                  <a:t>.</a:t>
                </a:r>
              </a:p>
              <a:p>
                <a:r>
                  <a:rPr lang="en-US" sz="1500" dirty="0"/>
                  <a:t>If we take a </a:t>
                </a:r>
                <a:r>
                  <a:rPr lang="en-US" sz="1500" u="sng" dirty="0"/>
                  <a:t>large enough sample</a:t>
                </a:r>
                <a:r>
                  <a:rPr lang="en-US" sz="1500" dirty="0"/>
                  <a:t>, then</a:t>
                </a:r>
              </a:p>
              <a:p>
                <a:pPr lvl="1"/>
                <a:r>
                  <a:rPr lang="en-US" sz="1500" dirty="0"/>
                  <a:t>The mean of </a:t>
                </a:r>
                <a14:m>
                  <m:oMath xmlns:m="http://schemas.openxmlformats.org/officeDocument/2006/math">
                    <m:acc>
                      <m:accPr>
                        <m:chr m:val="̅"/>
                        <m:ctrlPr>
                          <a:rPr lang="en-US" sz="1500" i="1">
                            <a:latin typeface="Cambria Math" panose="02040503050406030204" pitchFamily="18" charset="0"/>
                          </a:rPr>
                        </m:ctrlPr>
                      </m:accPr>
                      <m:e>
                        <m:r>
                          <a:rPr lang="en-US" sz="1500" b="0" i="1" smtClean="0">
                            <a:latin typeface="Cambria Math" panose="02040503050406030204" pitchFamily="18" charset="0"/>
                          </a:rPr>
                          <m:t>𝑋</m:t>
                        </m:r>
                      </m:e>
                    </m:acc>
                  </m:oMath>
                </a14:m>
                <a:r>
                  <a:rPr lang="en-US" sz="1500" dirty="0"/>
                  <a:t> is equal to the mean of the population, </a:t>
                </a:r>
                <a14:m>
                  <m:oMath xmlns:m="http://schemas.openxmlformats.org/officeDocument/2006/math">
                    <m:r>
                      <a:rPr lang="en-US" sz="1500" i="1">
                        <a:latin typeface="Cambria Math"/>
                        <a:ea typeface="Cambria Math"/>
                      </a:rPr>
                      <m:t>𝜇</m:t>
                    </m:r>
                  </m:oMath>
                </a14:m>
                <a:endParaRPr lang="en-US" sz="1500" dirty="0"/>
              </a:p>
              <a:p>
                <a:pPr lvl="1"/>
                <a:endParaRPr lang="en-US" sz="1500" dirty="0"/>
              </a:p>
              <a:p>
                <a:pPr marL="1371600" lvl="3" indent="0">
                  <a:buNone/>
                </a:pPr>
                <a14:m>
                  <m:oMath xmlns:m="http://schemas.openxmlformats.org/officeDocument/2006/math">
                    <m:sSub>
                      <m:sSubPr>
                        <m:ctrlPr>
                          <a:rPr lang="en-US" sz="1500" i="1" smtClean="0">
                            <a:solidFill>
                              <a:srgbClr val="FF0000"/>
                            </a:solidFill>
                            <a:latin typeface="Cambria Math" panose="02040503050406030204" pitchFamily="18" charset="0"/>
                          </a:rPr>
                        </m:ctrlPr>
                      </m:sSubPr>
                      <m:e>
                        <m:r>
                          <a:rPr lang="en-US" sz="1500" i="1">
                            <a:solidFill>
                              <a:srgbClr val="FF0000"/>
                            </a:solidFill>
                            <a:latin typeface="Cambria Math"/>
                            <a:ea typeface="Cambria Math"/>
                          </a:rPr>
                          <m:t>𝜇</m:t>
                        </m:r>
                      </m:e>
                      <m:sub>
                        <m:acc>
                          <m:accPr>
                            <m:chr m:val="̅"/>
                            <m:ctrlPr>
                              <a:rPr lang="en-US" sz="1500" i="1">
                                <a:solidFill>
                                  <a:srgbClr val="FF0000"/>
                                </a:solidFill>
                                <a:latin typeface="Cambria Math" panose="02040503050406030204" pitchFamily="18" charset="0"/>
                              </a:rPr>
                            </m:ctrlPr>
                          </m:accPr>
                          <m:e>
                            <m:r>
                              <a:rPr lang="en-US" sz="1500" b="0" i="1" smtClean="0">
                                <a:solidFill>
                                  <a:srgbClr val="FF0000"/>
                                </a:solidFill>
                                <a:latin typeface="Cambria Math" panose="02040503050406030204" pitchFamily="18" charset="0"/>
                              </a:rPr>
                              <m:t>𝑋</m:t>
                            </m:r>
                          </m:e>
                        </m:acc>
                      </m:sub>
                    </m:sSub>
                    <m:r>
                      <a:rPr lang="en-US" sz="1500" i="1">
                        <a:solidFill>
                          <a:srgbClr val="FF0000"/>
                        </a:solidFill>
                        <a:latin typeface="Cambria Math"/>
                      </a:rPr>
                      <m:t>=</m:t>
                    </m:r>
                    <m:r>
                      <a:rPr lang="en-US" sz="1500" i="1">
                        <a:solidFill>
                          <a:srgbClr val="FF0000"/>
                        </a:solidFill>
                        <a:latin typeface="Cambria Math"/>
                        <a:ea typeface="Cambria Math"/>
                      </a:rPr>
                      <m:t>𝜇</m:t>
                    </m:r>
                  </m:oMath>
                </a14:m>
                <a:r>
                  <a:rPr lang="en-US" sz="1500" dirty="0">
                    <a:solidFill>
                      <a:srgbClr val="FF0000"/>
                    </a:solidFill>
                  </a:rPr>
                  <a:t>       </a:t>
                </a:r>
                <a:r>
                  <a:rPr lang="en-US" sz="1500" dirty="0"/>
                  <a:t>     (</a:t>
                </a:r>
                <a14:m>
                  <m:oMath xmlns:m="http://schemas.openxmlformats.org/officeDocument/2006/math">
                    <m:sSub>
                      <m:sSubPr>
                        <m:ctrlPr>
                          <a:rPr lang="en-US" sz="1500" i="1">
                            <a:latin typeface="Cambria Math" panose="02040503050406030204" pitchFamily="18" charset="0"/>
                          </a:rPr>
                        </m:ctrlPr>
                      </m:sSubPr>
                      <m:e>
                        <m:r>
                          <a:rPr lang="en-US" sz="1500" i="1">
                            <a:latin typeface="Cambria Math"/>
                            <a:ea typeface="Cambria Math"/>
                          </a:rPr>
                          <m:t>𝜇</m:t>
                        </m:r>
                      </m:e>
                      <m:sub>
                        <m:acc>
                          <m:accPr>
                            <m:chr m:val="̅"/>
                            <m:ctrlPr>
                              <a:rPr lang="en-US" sz="1500" i="1">
                                <a:latin typeface="Cambria Math" panose="02040503050406030204" pitchFamily="18" charset="0"/>
                              </a:rPr>
                            </m:ctrlPr>
                          </m:accPr>
                          <m:e>
                            <m:r>
                              <a:rPr lang="en-US" sz="1500" i="1">
                                <a:latin typeface="Cambria Math" panose="02040503050406030204" pitchFamily="18" charset="0"/>
                              </a:rPr>
                              <m:t>𝑋</m:t>
                            </m:r>
                          </m:e>
                        </m:acc>
                      </m:sub>
                    </m:sSub>
                  </m:oMath>
                </a14:m>
                <a:r>
                  <a:rPr lang="en-US" sz="1500" dirty="0"/>
                  <a:t> in words = mean of the sampling distribution of x-bar)</a:t>
                </a:r>
              </a:p>
              <a:p>
                <a:pPr marL="0" indent="0">
                  <a:buNone/>
                </a:pPr>
                <a:endParaRPr lang="en-US" sz="1500" dirty="0"/>
              </a:p>
              <a:p>
                <a:pPr lvl="1"/>
                <a:r>
                  <a:rPr lang="en-US" sz="1500" dirty="0"/>
                  <a:t>The standard deviation is equal to </a:t>
                </a:r>
                <a14:m>
                  <m:oMath xmlns:m="http://schemas.openxmlformats.org/officeDocument/2006/math">
                    <m:r>
                      <a:rPr lang="en-US" sz="1500" i="1">
                        <a:latin typeface="Cambria Math"/>
                        <a:ea typeface="Cambria Math"/>
                      </a:rPr>
                      <m:t>𝜎</m:t>
                    </m:r>
                  </m:oMath>
                </a14:m>
                <a:r>
                  <a:rPr lang="en-US" sz="1500" dirty="0"/>
                  <a:t> divided by the square root of </a:t>
                </a:r>
                <a14:m>
                  <m:oMath xmlns:m="http://schemas.openxmlformats.org/officeDocument/2006/math">
                    <m:r>
                      <a:rPr lang="en-US" sz="1500" i="1">
                        <a:latin typeface="Cambria Math"/>
                      </a:rPr>
                      <m:t>𝑛</m:t>
                    </m:r>
                  </m:oMath>
                </a14:m>
                <a:endParaRPr lang="en-US" sz="1500" dirty="0"/>
              </a:p>
              <a:p>
                <a:pPr lvl="1"/>
                <a:endParaRPr lang="en-US" sz="1500" dirty="0"/>
              </a:p>
              <a:p>
                <a:pPr marL="1371600" lvl="3" indent="0">
                  <a:buNone/>
                </a:pPr>
                <a14:m>
                  <m:oMath xmlns:m="http://schemas.openxmlformats.org/officeDocument/2006/math">
                    <m:sSub>
                      <m:sSubPr>
                        <m:ctrlPr>
                          <a:rPr lang="en-US" sz="1500" i="1" smtClean="0">
                            <a:solidFill>
                              <a:srgbClr val="FF0000"/>
                            </a:solidFill>
                            <a:latin typeface="Cambria Math" panose="02040503050406030204" pitchFamily="18" charset="0"/>
                          </a:rPr>
                        </m:ctrlPr>
                      </m:sSubPr>
                      <m:e>
                        <m:r>
                          <a:rPr lang="en-US" sz="1500" i="1">
                            <a:solidFill>
                              <a:srgbClr val="FF0000"/>
                            </a:solidFill>
                            <a:latin typeface="Cambria Math"/>
                            <a:ea typeface="Cambria Math"/>
                          </a:rPr>
                          <m:t>𝜎</m:t>
                        </m:r>
                      </m:e>
                      <m:sub>
                        <m:acc>
                          <m:accPr>
                            <m:chr m:val="̅"/>
                            <m:ctrlPr>
                              <a:rPr lang="en-US" sz="1500" i="1">
                                <a:solidFill>
                                  <a:srgbClr val="FF0000"/>
                                </a:solidFill>
                                <a:latin typeface="Cambria Math" panose="02040503050406030204" pitchFamily="18" charset="0"/>
                              </a:rPr>
                            </m:ctrlPr>
                          </m:accPr>
                          <m:e>
                            <m:r>
                              <a:rPr lang="en-US" sz="1500" b="0" i="1" smtClean="0">
                                <a:solidFill>
                                  <a:srgbClr val="FF0000"/>
                                </a:solidFill>
                                <a:latin typeface="Cambria Math" panose="02040503050406030204" pitchFamily="18" charset="0"/>
                              </a:rPr>
                              <m:t>𝑋</m:t>
                            </m:r>
                          </m:e>
                        </m:acc>
                      </m:sub>
                    </m:sSub>
                    <m:r>
                      <a:rPr lang="en-US" sz="1500" i="1">
                        <a:solidFill>
                          <a:srgbClr val="FF0000"/>
                        </a:solidFill>
                        <a:latin typeface="Cambria Math"/>
                      </a:rPr>
                      <m:t>=</m:t>
                    </m:r>
                    <m:f>
                      <m:fPr>
                        <m:ctrlPr>
                          <a:rPr lang="en-US" sz="1500" i="1">
                            <a:solidFill>
                              <a:srgbClr val="FF0000"/>
                            </a:solidFill>
                            <a:latin typeface="Cambria Math" panose="02040503050406030204" pitchFamily="18" charset="0"/>
                          </a:rPr>
                        </m:ctrlPr>
                      </m:fPr>
                      <m:num>
                        <m:r>
                          <a:rPr lang="en-US" sz="1500" i="1">
                            <a:solidFill>
                              <a:srgbClr val="FF0000"/>
                            </a:solidFill>
                            <a:latin typeface="Cambria Math"/>
                            <a:ea typeface="Cambria Math"/>
                          </a:rPr>
                          <m:t>𝜎</m:t>
                        </m:r>
                      </m:num>
                      <m:den>
                        <m:rad>
                          <m:radPr>
                            <m:degHide m:val="on"/>
                            <m:ctrlPr>
                              <a:rPr lang="en-US" sz="1500" i="1">
                                <a:solidFill>
                                  <a:srgbClr val="FF0000"/>
                                </a:solidFill>
                                <a:latin typeface="Cambria Math" panose="02040503050406030204" pitchFamily="18" charset="0"/>
                              </a:rPr>
                            </m:ctrlPr>
                          </m:radPr>
                          <m:deg/>
                          <m:e>
                            <m:r>
                              <a:rPr lang="en-US" sz="1500" i="1">
                                <a:solidFill>
                                  <a:srgbClr val="FF0000"/>
                                </a:solidFill>
                                <a:latin typeface="Cambria Math"/>
                              </a:rPr>
                              <m:t>𝑛</m:t>
                            </m:r>
                          </m:e>
                        </m:rad>
                      </m:den>
                    </m:f>
                  </m:oMath>
                </a14:m>
                <a:r>
                  <a:rPr lang="en-US" sz="1500" dirty="0">
                    <a:solidFill>
                      <a:srgbClr val="FF0000"/>
                    </a:solidFill>
                  </a:rPr>
                  <a:t>      </a:t>
                </a:r>
                <a:r>
                  <a:rPr lang="en-US" sz="1500" dirty="0"/>
                  <a:t>   (</a:t>
                </a:r>
                <a14:m>
                  <m:oMath xmlns:m="http://schemas.openxmlformats.org/officeDocument/2006/math">
                    <m:sSub>
                      <m:sSubPr>
                        <m:ctrlPr>
                          <a:rPr lang="en-US" sz="1500" i="1">
                            <a:latin typeface="Cambria Math" panose="02040503050406030204" pitchFamily="18" charset="0"/>
                          </a:rPr>
                        </m:ctrlPr>
                      </m:sSubPr>
                      <m:e>
                        <m:r>
                          <a:rPr lang="en-US" sz="1500" i="1">
                            <a:latin typeface="Cambria Math"/>
                            <a:ea typeface="Cambria Math"/>
                          </a:rPr>
                          <m:t>𝜎</m:t>
                        </m:r>
                      </m:e>
                      <m:sub>
                        <m:acc>
                          <m:accPr>
                            <m:chr m:val="̅"/>
                            <m:ctrlPr>
                              <a:rPr lang="en-US" sz="1500" i="1">
                                <a:latin typeface="Cambria Math" panose="02040503050406030204" pitchFamily="18" charset="0"/>
                              </a:rPr>
                            </m:ctrlPr>
                          </m:accPr>
                          <m:e>
                            <m:r>
                              <a:rPr lang="en-US" sz="1500" i="1">
                                <a:latin typeface="Cambria Math" panose="02040503050406030204" pitchFamily="18" charset="0"/>
                              </a:rPr>
                              <m:t>𝑋</m:t>
                            </m:r>
                          </m:e>
                        </m:acc>
                      </m:sub>
                    </m:sSub>
                  </m:oMath>
                </a14:m>
                <a:r>
                  <a:rPr lang="en-US" sz="1500" dirty="0"/>
                  <a:t> in words = standard deviation of the sampling distribution of x-bar)</a:t>
                </a:r>
              </a:p>
              <a:p>
                <a:pPr marL="1828800" lvl="4" indent="0">
                  <a:buNone/>
                </a:pPr>
                <a:endParaRPr lang="en-US" sz="1500" dirty="0"/>
              </a:p>
              <a:p>
                <a:pPr lvl="1"/>
                <a:r>
                  <a:rPr lang="en-US" sz="1500" dirty="0"/>
                  <a:t>And this distribution will be approximately Normal!</a:t>
                </a:r>
              </a:p>
              <a:p>
                <a:pPr marL="457200" lvl="1" indent="0">
                  <a:buNone/>
                </a:pPr>
                <a:endParaRPr lang="en-US" sz="1500" b="0" i="1" dirty="0">
                  <a:latin typeface="Cambria Math" panose="02040503050406030204" pitchFamily="18" charset="0"/>
                </a:endParaRPr>
              </a:p>
              <a:p>
                <a:pPr marL="457200" lvl="1" indent="0">
                  <a:buNone/>
                </a:pPr>
                <a14:m>
                  <m:oMathPara xmlns:m="http://schemas.openxmlformats.org/officeDocument/2006/math">
                    <m:oMathParaPr>
                      <m:jc m:val="centerGroup"/>
                    </m:oMathParaPr>
                    <m:oMath xmlns:m="http://schemas.openxmlformats.org/officeDocument/2006/math">
                      <m:acc>
                        <m:accPr>
                          <m:chr m:val="̅"/>
                          <m:ctrlPr>
                            <a:rPr lang="en-US" sz="1500" b="0" i="1" smtClean="0">
                              <a:solidFill>
                                <a:srgbClr val="FF0000"/>
                              </a:solidFill>
                              <a:latin typeface="Cambria Math" panose="02040503050406030204" pitchFamily="18" charset="0"/>
                            </a:rPr>
                          </m:ctrlPr>
                        </m:accPr>
                        <m:e>
                          <m:r>
                            <a:rPr lang="en-US" sz="1500" b="0" i="1" smtClean="0">
                              <a:solidFill>
                                <a:srgbClr val="FF0000"/>
                              </a:solidFill>
                              <a:latin typeface="Cambria Math" panose="02040503050406030204" pitchFamily="18" charset="0"/>
                            </a:rPr>
                            <m:t>𝑋</m:t>
                          </m:r>
                        </m:e>
                      </m:acc>
                      <m:r>
                        <a:rPr lang="en-US" sz="1500" b="0" i="1" dirty="0" smtClean="0">
                          <a:solidFill>
                            <a:srgbClr val="FF0000"/>
                          </a:solidFill>
                          <a:latin typeface="Cambria Math" panose="02040503050406030204" pitchFamily="18" charset="0"/>
                        </a:rPr>
                        <m:t>∼</m:t>
                      </m:r>
                      <m:r>
                        <a:rPr lang="en-US" sz="1500" b="0" i="1" dirty="0" smtClean="0">
                          <a:solidFill>
                            <a:srgbClr val="FF0000"/>
                          </a:solidFill>
                          <a:latin typeface="Cambria Math" panose="02040503050406030204" pitchFamily="18" charset="0"/>
                        </a:rPr>
                        <m:t>𝑁𝑜𝑟𝑚𝑎𝑙</m:t>
                      </m:r>
                      <m:r>
                        <a:rPr lang="en-US" sz="1500" b="0" i="1" dirty="0" smtClean="0">
                          <a:solidFill>
                            <a:srgbClr val="FF0000"/>
                          </a:solidFill>
                          <a:latin typeface="Cambria Math" panose="02040503050406030204" pitchFamily="18" charset="0"/>
                        </a:rPr>
                        <m:t>(</m:t>
                      </m:r>
                      <m:r>
                        <a:rPr lang="en-US" sz="1500" b="0" i="1" dirty="0" smtClean="0">
                          <a:solidFill>
                            <a:srgbClr val="FF0000"/>
                          </a:solidFill>
                          <a:latin typeface="Cambria Math" panose="02040503050406030204" pitchFamily="18" charset="0"/>
                        </a:rPr>
                        <m:t>𝑚𝑒𝑎𝑛</m:t>
                      </m:r>
                      <m:r>
                        <a:rPr lang="en-US" sz="1500" b="0" i="1" dirty="0" smtClean="0">
                          <a:solidFill>
                            <a:srgbClr val="FF0000"/>
                          </a:solidFill>
                          <a:latin typeface="Cambria Math" panose="02040503050406030204" pitchFamily="18" charset="0"/>
                        </a:rPr>
                        <m:t>=</m:t>
                      </m:r>
                      <m:r>
                        <a:rPr lang="en-US" sz="1500" b="0" i="1" dirty="0" smtClean="0">
                          <a:solidFill>
                            <a:srgbClr val="FF0000"/>
                          </a:solidFill>
                          <a:latin typeface="Cambria Math" panose="02040503050406030204" pitchFamily="18" charset="0"/>
                        </a:rPr>
                        <m:t>𝜇</m:t>
                      </m:r>
                      <m:r>
                        <a:rPr lang="en-US" sz="1500" b="0" i="1" dirty="0" smtClean="0">
                          <a:solidFill>
                            <a:srgbClr val="FF0000"/>
                          </a:solidFill>
                          <a:latin typeface="Cambria Math" panose="02040503050406030204" pitchFamily="18" charset="0"/>
                        </a:rPr>
                        <m:t>, </m:t>
                      </m:r>
                      <m:r>
                        <a:rPr lang="en-US" sz="1500" b="0" i="1" dirty="0" smtClean="0">
                          <a:solidFill>
                            <a:srgbClr val="FF0000"/>
                          </a:solidFill>
                          <a:latin typeface="Cambria Math" panose="02040503050406030204" pitchFamily="18" charset="0"/>
                        </a:rPr>
                        <m:t>𝑆𝐷</m:t>
                      </m:r>
                      <m:r>
                        <a:rPr lang="en-US" sz="1500" b="0" i="1" dirty="0" smtClean="0">
                          <a:solidFill>
                            <a:srgbClr val="FF0000"/>
                          </a:solidFill>
                          <a:latin typeface="Cambria Math" panose="02040503050406030204" pitchFamily="18" charset="0"/>
                        </a:rPr>
                        <m:t>=</m:t>
                      </m:r>
                      <m:f>
                        <m:fPr>
                          <m:ctrlPr>
                            <a:rPr lang="en-US" sz="1500" b="0" i="1" dirty="0" smtClean="0">
                              <a:solidFill>
                                <a:srgbClr val="FF0000"/>
                              </a:solidFill>
                              <a:latin typeface="Cambria Math" panose="02040503050406030204" pitchFamily="18" charset="0"/>
                            </a:rPr>
                          </m:ctrlPr>
                        </m:fPr>
                        <m:num>
                          <m:r>
                            <a:rPr lang="en-US" sz="1500" b="0" i="1" dirty="0" smtClean="0">
                              <a:solidFill>
                                <a:srgbClr val="FF0000"/>
                              </a:solidFill>
                              <a:latin typeface="Cambria Math" panose="02040503050406030204" pitchFamily="18" charset="0"/>
                            </a:rPr>
                            <m:t>𝜎</m:t>
                          </m:r>
                        </m:num>
                        <m:den>
                          <m:rad>
                            <m:radPr>
                              <m:degHide m:val="on"/>
                              <m:ctrlPr>
                                <a:rPr lang="en-US" sz="1500" b="0" i="1" dirty="0" smtClean="0">
                                  <a:solidFill>
                                    <a:srgbClr val="FF0000"/>
                                  </a:solidFill>
                                  <a:latin typeface="Cambria Math" panose="02040503050406030204" pitchFamily="18" charset="0"/>
                                </a:rPr>
                              </m:ctrlPr>
                            </m:radPr>
                            <m:deg/>
                            <m:e>
                              <m:r>
                                <a:rPr lang="en-US" sz="1500" b="0" i="1" dirty="0" smtClean="0">
                                  <a:solidFill>
                                    <a:srgbClr val="FF0000"/>
                                  </a:solidFill>
                                  <a:latin typeface="Cambria Math" panose="02040503050406030204" pitchFamily="18" charset="0"/>
                                </a:rPr>
                                <m:t>𝑛</m:t>
                              </m:r>
                            </m:e>
                          </m:rad>
                        </m:den>
                      </m:f>
                      <m:r>
                        <a:rPr lang="en-US" sz="1500" b="0" i="1" dirty="0" smtClean="0">
                          <a:solidFill>
                            <a:srgbClr val="FF0000"/>
                          </a:solidFill>
                          <a:latin typeface="Cambria Math" panose="02040503050406030204" pitchFamily="18" charset="0"/>
                        </a:rPr>
                        <m:t>)</m:t>
                      </m:r>
                    </m:oMath>
                  </m:oMathPara>
                </a14:m>
                <a:endParaRPr lang="en-US" sz="1500" dirty="0">
                  <a:solidFill>
                    <a:srgbClr val="FF0000"/>
                  </a:solidFill>
                </a:endParaRPr>
              </a:p>
              <a:p>
                <a:r>
                  <a:rPr lang="en-US" sz="1500" dirty="0" err="1"/>
                  <a:t>Whoah</a:t>
                </a:r>
                <a:r>
                  <a:rPr lang="en-US" sz="1500" dirty="0"/>
                  <a:t>!!!</a:t>
                </a:r>
              </a:p>
              <a:p>
                <a:r>
                  <a:rPr lang="en-US" sz="1500" dirty="0"/>
                  <a:t>We already know how to find probabilities for normal distributions! Now we just have new parameters!</a:t>
                </a:r>
              </a:p>
              <a:p>
                <a:endParaRPr lang="en-US" sz="15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37289" y="786606"/>
                <a:ext cx="9204157" cy="5284787"/>
              </a:xfrm>
              <a:blipFill>
                <a:blip r:embed="rId4"/>
                <a:stretch>
                  <a:fillRect l="-275" t="-718" b="-574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C70F6565-7C7E-48B2-53D2-937E45AEFDBA}"/>
                  </a:ext>
                </a:extLst>
              </p:cNvPr>
              <p:cNvSpPr txBox="1"/>
              <p:nvPr/>
            </p:nvSpPr>
            <p:spPr>
              <a:xfrm>
                <a:off x="8698831" y="4523874"/>
                <a:ext cx="3814011" cy="2124043"/>
              </a:xfrm>
              <a:prstGeom prst="rect">
                <a:avLst/>
              </a:prstGeom>
              <a:ln>
                <a:solidFill>
                  <a:srgbClr val="FF0000"/>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400" i="1" u="sng" dirty="0">
                    <a:solidFill>
                      <a:schemeClr val="accent2"/>
                    </a:solidFill>
                  </a:rPr>
                  <a:t>Summary</a:t>
                </a:r>
              </a:p>
              <a:p>
                <a:endParaRPr lang="en-US" sz="1400" i="1" dirty="0">
                  <a:solidFill>
                    <a:schemeClr val="accent2"/>
                  </a:solidFill>
                </a:endParaRPr>
              </a:p>
              <a:p>
                <a:r>
                  <a:rPr lang="en-US" sz="1400" b="1" i="1" dirty="0">
                    <a:solidFill>
                      <a:schemeClr val="accent2"/>
                    </a:solidFill>
                  </a:rPr>
                  <a:t>If X has mean µ and </a:t>
                </a:r>
                <a:r>
                  <a:rPr lang="en-US" sz="1400" b="1" i="1" dirty="0" err="1">
                    <a:solidFill>
                      <a:schemeClr val="accent2"/>
                    </a:solidFill>
                  </a:rPr>
                  <a:t>sd</a:t>
                </a:r>
                <a:r>
                  <a:rPr lang="en-US" sz="1400" b="1" i="1" dirty="0">
                    <a:solidFill>
                      <a:schemeClr val="accent2"/>
                    </a:solidFill>
                  </a:rPr>
                  <a:t> </a:t>
                </a:r>
                <a14:m>
                  <m:oMath xmlns:m="http://schemas.openxmlformats.org/officeDocument/2006/math">
                    <m:r>
                      <a:rPr lang="en-US" sz="1400" b="1" i="1" smtClean="0">
                        <a:solidFill>
                          <a:schemeClr val="accent2"/>
                        </a:solidFill>
                        <a:latin typeface="Cambria Math"/>
                        <a:ea typeface="Cambria Math"/>
                      </a:rPr>
                      <m:t>𝝈</m:t>
                    </m:r>
                  </m:oMath>
                </a14:m>
                <a:endParaRPr lang="en-US" sz="1400" b="1" i="1" dirty="0">
                  <a:solidFill>
                    <a:schemeClr val="accent2"/>
                  </a:solidFill>
                </a:endParaRPr>
              </a:p>
              <a:p>
                <a:pPr marL="285750" indent="-285750">
                  <a:buFont typeface="Arial" panose="020B0604020202020204" pitchFamily="34" charset="0"/>
                  <a:buChar char="•"/>
                </a:pPr>
                <a:r>
                  <a:rPr lang="en-US" sz="1400" i="1" dirty="0">
                    <a:solidFill>
                      <a:schemeClr val="accent2"/>
                    </a:solidFill>
                  </a:rPr>
                  <a:t>(Referring to the population, selecting a single person)</a:t>
                </a:r>
              </a:p>
              <a:p>
                <a:pPr marL="285750" indent="-285750">
                  <a:buFont typeface="Arial" panose="020B0604020202020204" pitchFamily="34" charset="0"/>
                  <a:buChar char="•"/>
                </a:pPr>
                <a:endParaRPr lang="en-US" sz="1400" i="1" dirty="0">
                  <a:solidFill>
                    <a:schemeClr val="accent2"/>
                  </a:solidFill>
                </a:endParaRPr>
              </a:p>
              <a:p>
                <a14:m>
                  <m:oMath xmlns:m="http://schemas.openxmlformats.org/officeDocument/2006/math">
                    <m:acc>
                      <m:accPr>
                        <m:chr m:val="̅"/>
                        <m:ctrlPr>
                          <a:rPr lang="en-US" sz="1400" b="1" i="1">
                            <a:solidFill>
                              <a:schemeClr val="accent2"/>
                            </a:solidFill>
                            <a:latin typeface="Cambria Math" panose="02040503050406030204" pitchFamily="18" charset="0"/>
                          </a:rPr>
                        </m:ctrlPr>
                      </m:accPr>
                      <m:e>
                        <m:r>
                          <a:rPr lang="en-US" sz="1400" b="1" i="1" smtClean="0">
                            <a:solidFill>
                              <a:schemeClr val="accent2"/>
                            </a:solidFill>
                            <a:latin typeface="Cambria Math" panose="02040503050406030204" pitchFamily="18" charset="0"/>
                          </a:rPr>
                          <m:t>𝑿</m:t>
                        </m:r>
                      </m:e>
                    </m:acc>
                  </m:oMath>
                </a14:m>
                <a:r>
                  <a:rPr lang="en-US" sz="1400" b="1" i="1" dirty="0">
                    <a:solidFill>
                      <a:schemeClr val="accent2"/>
                    </a:solidFill>
                  </a:rPr>
                  <a:t> is Normal with mean </a:t>
                </a:r>
                <a14:m>
                  <m:oMath xmlns:m="http://schemas.openxmlformats.org/officeDocument/2006/math">
                    <m:sSub>
                      <m:sSubPr>
                        <m:ctrlPr>
                          <a:rPr lang="en-US" sz="1400" b="1" i="1">
                            <a:solidFill>
                              <a:schemeClr val="accent2"/>
                            </a:solidFill>
                            <a:latin typeface="Cambria Math" panose="02040503050406030204" pitchFamily="18" charset="0"/>
                          </a:rPr>
                        </m:ctrlPr>
                      </m:sSubPr>
                      <m:e>
                        <m:r>
                          <a:rPr lang="en-US" sz="1400" b="1" i="1" smtClean="0">
                            <a:solidFill>
                              <a:schemeClr val="accent2"/>
                            </a:solidFill>
                            <a:latin typeface="Cambria Math"/>
                            <a:ea typeface="Cambria Math"/>
                          </a:rPr>
                          <m:t>𝝁</m:t>
                        </m:r>
                      </m:e>
                      <m:sub>
                        <m:acc>
                          <m:accPr>
                            <m:chr m:val="̅"/>
                            <m:ctrlPr>
                              <a:rPr lang="en-US" sz="1400" b="1" i="1">
                                <a:solidFill>
                                  <a:schemeClr val="accent2"/>
                                </a:solidFill>
                                <a:latin typeface="Cambria Math" panose="02040503050406030204" pitchFamily="18" charset="0"/>
                              </a:rPr>
                            </m:ctrlPr>
                          </m:accPr>
                          <m:e>
                            <m:r>
                              <a:rPr lang="en-US" sz="1400" b="1" i="1" smtClean="0">
                                <a:solidFill>
                                  <a:schemeClr val="accent2"/>
                                </a:solidFill>
                                <a:latin typeface="Cambria Math" panose="02040503050406030204" pitchFamily="18" charset="0"/>
                              </a:rPr>
                              <m:t>𝑿</m:t>
                            </m:r>
                          </m:e>
                        </m:acc>
                      </m:sub>
                    </m:sSub>
                    <m:r>
                      <a:rPr lang="en-US" sz="1400" b="1" i="1" smtClean="0">
                        <a:solidFill>
                          <a:schemeClr val="accent2"/>
                        </a:solidFill>
                        <a:latin typeface="Cambria Math"/>
                      </a:rPr>
                      <m:t>=</m:t>
                    </m:r>
                    <m:r>
                      <a:rPr lang="en-US" sz="1400" b="1" i="1" smtClean="0">
                        <a:solidFill>
                          <a:schemeClr val="accent2"/>
                        </a:solidFill>
                        <a:latin typeface="Cambria Math"/>
                        <a:ea typeface="Cambria Math"/>
                      </a:rPr>
                      <m:t>𝝁</m:t>
                    </m:r>
                  </m:oMath>
                </a14:m>
                <a:r>
                  <a:rPr lang="en-US" sz="1400" b="1" i="1" dirty="0">
                    <a:solidFill>
                      <a:schemeClr val="accent2"/>
                    </a:solidFill>
                  </a:rPr>
                  <a:t> and SD </a:t>
                </a:r>
                <a14:m>
                  <m:oMath xmlns:m="http://schemas.openxmlformats.org/officeDocument/2006/math">
                    <m:sSub>
                      <m:sSubPr>
                        <m:ctrlPr>
                          <a:rPr lang="en-US" sz="1400" b="1" i="1">
                            <a:solidFill>
                              <a:schemeClr val="accent2"/>
                            </a:solidFill>
                            <a:latin typeface="Cambria Math" panose="02040503050406030204" pitchFamily="18" charset="0"/>
                          </a:rPr>
                        </m:ctrlPr>
                      </m:sSubPr>
                      <m:e>
                        <m:r>
                          <a:rPr lang="en-US" sz="1400" b="1" i="1" smtClean="0">
                            <a:solidFill>
                              <a:schemeClr val="accent2"/>
                            </a:solidFill>
                            <a:latin typeface="Cambria Math"/>
                            <a:ea typeface="Cambria Math"/>
                          </a:rPr>
                          <m:t>𝝈</m:t>
                        </m:r>
                      </m:e>
                      <m:sub>
                        <m:acc>
                          <m:accPr>
                            <m:chr m:val="̅"/>
                            <m:ctrlPr>
                              <a:rPr lang="en-US" sz="1400" b="1" i="1">
                                <a:solidFill>
                                  <a:schemeClr val="accent2"/>
                                </a:solidFill>
                                <a:latin typeface="Cambria Math" panose="02040503050406030204" pitchFamily="18" charset="0"/>
                              </a:rPr>
                            </m:ctrlPr>
                          </m:accPr>
                          <m:e>
                            <m:r>
                              <a:rPr lang="en-US" sz="1400" b="1" i="1" smtClean="0">
                                <a:solidFill>
                                  <a:schemeClr val="accent2"/>
                                </a:solidFill>
                                <a:latin typeface="Cambria Math" panose="02040503050406030204" pitchFamily="18" charset="0"/>
                              </a:rPr>
                              <m:t>𝑿</m:t>
                            </m:r>
                          </m:e>
                        </m:acc>
                      </m:sub>
                    </m:sSub>
                    <m:r>
                      <a:rPr lang="en-US" sz="1400" b="1" i="1" smtClean="0">
                        <a:solidFill>
                          <a:schemeClr val="accent2"/>
                        </a:solidFill>
                        <a:latin typeface="Cambria Math"/>
                      </a:rPr>
                      <m:t>=</m:t>
                    </m:r>
                    <m:f>
                      <m:fPr>
                        <m:ctrlPr>
                          <a:rPr lang="en-US" sz="1400" b="1" i="1">
                            <a:solidFill>
                              <a:schemeClr val="accent2"/>
                            </a:solidFill>
                            <a:latin typeface="Cambria Math" panose="02040503050406030204" pitchFamily="18" charset="0"/>
                          </a:rPr>
                        </m:ctrlPr>
                      </m:fPr>
                      <m:num>
                        <m:r>
                          <a:rPr lang="en-US" sz="1400" b="1" i="1" smtClean="0">
                            <a:solidFill>
                              <a:schemeClr val="accent2"/>
                            </a:solidFill>
                            <a:latin typeface="Cambria Math"/>
                            <a:ea typeface="Cambria Math"/>
                          </a:rPr>
                          <m:t>𝝈</m:t>
                        </m:r>
                      </m:num>
                      <m:den>
                        <m:rad>
                          <m:radPr>
                            <m:degHide m:val="on"/>
                            <m:ctrlPr>
                              <a:rPr lang="en-US" sz="1400" b="1" i="1">
                                <a:solidFill>
                                  <a:schemeClr val="accent2"/>
                                </a:solidFill>
                                <a:latin typeface="Cambria Math" panose="02040503050406030204" pitchFamily="18" charset="0"/>
                              </a:rPr>
                            </m:ctrlPr>
                          </m:radPr>
                          <m:deg/>
                          <m:e>
                            <m:r>
                              <a:rPr lang="en-US" sz="1400" b="1" i="1" smtClean="0">
                                <a:solidFill>
                                  <a:schemeClr val="accent2"/>
                                </a:solidFill>
                                <a:latin typeface="Cambria Math"/>
                              </a:rPr>
                              <m:t>𝒏</m:t>
                            </m:r>
                          </m:e>
                        </m:rad>
                      </m:den>
                    </m:f>
                  </m:oMath>
                </a14:m>
                <a:endParaRPr lang="en-US" sz="1400" b="1" i="1" dirty="0">
                  <a:solidFill>
                    <a:schemeClr val="accent2"/>
                  </a:solidFill>
                </a:endParaRPr>
              </a:p>
              <a:p>
                <a:pPr marL="285750" indent="-285750">
                  <a:buFont typeface="Arial" panose="020B0604020202020204" pitchFamily="34" charset="0"/>
                  <a:buChar char="•"/>
                </a:pPr>
                <a:r>
                  <a:rPr lang="en-US" sz="1400" i="1" dirty="0">
                    <a:solidFill>
                      <a:schemeClr val="accent2"/>
                    </a:solidFill>
                  </a:rPr>
                  <a:t>(Referring to the sampling distribution, selecting a group of people and summarizing)</a:t>
                </a:r>
              </a:p>
            </p:txBody>
          </p:sp>
        </mc:Choice>
        <mc:Fallback xmlns="">
          <p:sp>
            <p:nvSpPr>
              <p:cNvPr id="4" name="TextBox 3">
                <a:extLst>
                  <a:ext uri="{FF2B5EF4-FFF2-40B4-BE49-F238E27FC236}">
                    <a16:creationId xmlns:a16="http://schemas.microsoft.com/office/drawing/2014/main" id="{C70F6565-7C7E-48B2-53D2-937E45AEFDBA}"/>
                  </a:ext>
                </a:extLst>
              </p:cNvPr>
              <p:cNvSpPr txBox="1">
                <a:spLocks noRot="1" noChangeAspect="1" noMove="1" noResize="1" noEditPoints="1" noAdjustHandles="1" noChangeArrowheads="1" noChangeShapeType="1" noTextEdit="1"/>
              </p:cNvSpPr>
              <p:nvPr/>
            </p:nvSpPr>
            <p:spPr>
              <a:xfrm>
                <a:off x="8698831" y="4523874"/>
                <a:ext cx="3814011" cy="2124043"/>
              </a:xfrm>
              <a:prstGeom prst="rect">
                <a:avLst/>
              </a:prstGeom>
              <a:blipFill>
                <a:blip r:embed="rId5"/>
                <a:stretch>
                  <a:fillRect l="-331" r="-662" b="-1765"/>
                </a:stretch>
              </a:blipFill>
              <a:ln>
                <a:solidFill>
                  <a:srgbClr val="FF0000"/>
                </a:solidFill>
              </a:ln>
            </p:spPr>
            <p:txBody>
              <a:bodyPr/>
              <a:lstStyle/>
              <a:p>
                <a:r>
                  <a:rPr lang="en-US">
                    <a:noFill/>
                  </a:rPr>
                  <a:t> </a:t>
                </a:r>
              </a:p>
            </p:txBody>
          </p:sp>
        </mc:Fallback>
      </mc:AlternateContent>
    </p:spTree>
    <p:custDataLst>
      <p:tags r:id="rId1"/>
    </p:custDataLst>
    <p:extLst>
      <p:ext uri="{BB962C8B-B14F-4D97-AF65-F5344CB8AC3E}">
        <p14:creationId xmlns:p14="http://schemas.microsoft.com/office/powerpoint/2010/main" val="1537274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3853D8-0384-C1D6-801E-1852C473015D}"/>
              </a:ext>
            </a:extLst>
          </p:cNvPr>
          <p:cNvSpPr>
            <a:spLocks noGrp="1"/>
          </p:cNvSpPr>
          <p:nvPr>
            <p:ph type="title"/>
          </p:nvPr>
        </p:nvSpPr>
        <p:spPr>
          <a:xfrm>
            <a:off x="638998" y="-57035"/>
            <a:ext cx="10515600" cy="1325563"/>
          </a:xfrm>
        </p:spPr>
        <p:txBody>
          <a:bodyPr/>
          <a:lstStyle/>
          <a:p>
            <a:r>
              <a:rPr lang="en-US" dirty="0"/>
              <a:t>What’s actually happening</a:t>
            </a:r>
          </a:p>
        </p:txBody>
      </p:sp>
      <p:grpSp>
        <p:nvGrpSpPr>
          <p:cNvPr id="4" name="Group 3">
            <a:extLst>
              <a:ext uri="{FF2B5EF4-FFF2-40B4-BE49-F238E27FC236}">
                <a16:creationId xmlns:a16="http://schemas.microsoft.com/office/drawing/2014/main" id="{EDD59F4A-9223-C581-F263-363F9FA1D703}"/>
              </a:ext>
            </a:extLst>
          </p:cNvPr>
          <p:cNvGrpSpPr/>
          <p:nvPr/>
        </p:nvGrpSpPr>
        <p:grpSpPr>
          <a:xfrm>
            <a:off x="812494" y="2821223"/>
            <a:ext cx="8844124" cy="3754874"/>
            <a:chOff x="7403257" y="438968"/>
            <a:chExt cx="8844124" cy="3754874"/>
          </a:xfrm>
        </p:grpSpPr>
        <p:grpSp>
          <p:nvGrpSpPr>
            <p:cNvPr id="5" name="Group 4">
              <a:extLst>
                <a:ext uri="{FF2B5EF4-FFF2-40B4-BE49-F238E27FC236}">
                  <a16:creationId xmlns:a16="http://schemas.microsoft.com/office/drawing/2014/main" id="{67717AA0-97BA-2B18-0D05-755A1090F3EA}"/>
                </a:ext>
              </a:extLst>
            </p:cNvPr>
            <p:cNvGrpSpPr/>
            <p:nvPr/>
          </p:nvGrpSpPr>
          <p:grpSpPr>
            <a:xfrm>
              <a:off x="7403257" y="438968"/>
              <a:ext cx="4788743" cy="3754874"/>
              <a:chOff x="7227826" y="709989"/>
              <a:chExt cx="4788743" cy="3754874"/>
            </a:xfrm>
          </p:grpSpPr>
          <p:sp>
            <p:nvSpPr>
              <p:cNvPr id="12" name="TextBox 11">
                <a:extLst>
                  <a:ext uri="{FF2B5EF4-FFF2-40B4-BE49-F238E27FC236}">
                    <a16:creationId xmlns:a16="http://schemas.microsoft.com/office/drawing/2014/main" id="{9E284AB4-4507-C489-2BA1-4043C21B6D31}"/>
                  </a:ext>
                </a:extLst>
              </p:cNvPr>
              <p:cNvSpPr txBox="1"/>
              <p:nvPr/>
            </p:nvSpPr>
            <p:spPr>
              <a:xfrm>
                <a:off x="7227826" y="709989"/>
                <a:ext cx="4438327" cy="3754874"/>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r>
                  <a:rPr lang="en-US" sz="1400" u="sng" dirty="0"/>
                  <a:t>Example</a:t>
                </a:r>
                <a:r>
                  <a:rPr lang="en-US" sz="1400" dirty="0"/>
                  <a:t> – Why is the NEW </a:t>
                </a:r>
                <a:r>
                  <a:rPr lang="en-US" sz="1400" dirty="0" err="1"/>
                  <a:t>st</a:t>
                </a:r>
                <a:r>
                  <a:rPr lang="en-US" sz="1400" dirty="0"/>
                  <a:t> dev smaller?</a:t>
                </a:r>
              </a:p>
              <a:p>
                <a:endParaRPr lang="en-US" sz="1400" u="sng" dirty="0"/>
              </a:p>
              <a:p>
                <a:pPr marL="285750" indent="-285750">
                  <a:buFont typeface="Arial" panose="020B0604020202020204" pitchFamily="34" charset="0"/>
                  <a:buChar char="•"/>
                </a:pPr>
                <a:r>
                  <a:rPr lang="en-US" sz="1400" dirty="0"/>
                  <a:t>If I ask each of you your GPA…</a:t>
                </a:r>
              </a:p>
              <a:p>
                <a:pPr marL="742950" lvl="1" indent="-285750">
                  <a:buFont typeface="Arial" panose="020B0604020202020204" pitchFamily="34" charset="0"/>
                  <a:buChar char="•"/>
                </a:pPr>
                <a:r>
                  <a:rPr lang="en-US" sz="1400" dirty="0"/>
                  <a:t>There will be a lot of variation overall from student to student</a:t>
                </a:r>
              </a:p>
              <a:p>
                <a:pPr marL="742950" lvl="1"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a:t>Now if I put you in groups of five and each group finds the average GPA…</a:t>
                </a:r>
              </a:p>
              <a:p>
                <a:pPr marL="742950" lvl="1" indent="-285750">
                  <a:buFont typeface="Arial" panose="020B0604020202020204" pitchFamily="34" charset="0"/>
                  <a:buChar char="•"/>
                </a:pPr>
                <a:r>
                  <a:rPr lang="en-US" sz="1400" dirty="0"/>
                  <a:t>There will be less variation from group to group compared to overall student to student</a:t>
                </a:r>
              </a:p>
              <a:p>
                <a:pPr marL="742950" lvl="1" indent="-285750">
                  <a:buFont typeface="Arial" panose="020B0604020202020204" pitchFamily="34" charset="0"/>
                  <a:buChar char="•"/>
                </a:pPr>
                <a:endParaRPr lang="en-US" sz="1400" dirty="0"/>
              </a:p>
              <a:p>
                <a:pPr marL="742950" lvl="1" indent="-285750">
                  <a:buFont typeface="Arial" panose="020B0604020202020204" pitchFamily="34" charset="0"/>
                  <a:buChar char="•"/>
                </a:pPr>
                <a:endParaRPr lang="en-US" sz="1400" dirty="0"/>
              </a:p>
              <a:p>
                <a:pPr marL="742950" lvl="1" indent="-285750">
                  <a:buFont typeface="Arial" panose="020B0604020202020204" pitchFamily="34" charset="0"/>
                  <a:buChar char="•"/>
                </a:pPr>
                <a:endParaRPr lang="en-US" sz="1400" dirty="0"/>
              </a:p>
              <a:p>
                <a:pPr marL="742950" lvl="1" indent="-285750">
                  <a:buFont typeface="Arial" panose="020B0604020202020204" pitchFamily="34" charset="0"/>
                  <a:buChar char="•"/>
                </a:pPr>
                <a:endParaRPr lang="en-US" sz="1400" dirty="0"/>
              </a:p>
              <a:p>
                <a:pPr marL="742950" lvl="1" indent="-285750">
                  <a:buFont typeface="Arial" panose="020B0604020202020204" pitchFamily="34" charset="0"/>
                  <a:buChar char="•"/>
                </a:pPr>
                <a:endParaRPr lang="en-US" sz="1400" dirty="0"/>
              </a:p>
              <a:p>
                <a:pPr marL="742950" lvl="1" indent="-285750">
                  <a:buFont typeface="Arial" panose="020B0604020202020204" pitchFamily="34" charset="0"/>
                  <a:buChar char="•"/>
                </a:pPr>
                <a:endParaRPr lang="en-US" sz="1400" dirty="0"/>
              </a:p>
              <a:p>
                <a:pPr marL="742950" lvl="1" indent="-285750">
                  <a:buFont typeface="Arial" panose="020B0604020202020204" pitchFamily="34" charset="0"/>
                  <a:buChar char="•"/>
                </a:pPr>
                <a:endParaRPr lang="en-US" sz="1400" dirty="0"/>
              </a:p>
            </p:txBody>
          </p:sp>
          <p:grpSp>
            <p:nvGrpSpPr>
              <p:cNvPr id="13" name="Group 12">
                <a:extLst>
                  <a:ext uri="{FF2B5EF4-FFF2-40B4-BE49-F238E27FC236}">
                    <a16:creationId xmlns:a16="http://schemas.microsoft.com/office/drawing/2014/main" id="{7C85CC13-32E4-86A5-1BB6-CF895111B4FA}"/>
                  </a:ext>
                </a:extLst>
              </p:cNvPr>
              <p:cNvGrpSpPr/>
              <p:nvPr/>
            </p:nvGrpSpPr>
            <p:grpSpPr>
              <a:xfrm>
                <a:off x="7339719" y="3046249"/>
                <a:ext cx="4676850" cy="1172915"/>
                <a:chOff x="7386736" y="2675036"/>
                <a:chExt cx="4676850" cy="1172915"/>
              </a:xfrm>
            </p:grpSpPr>
            <p:pic>
              <p:nvPicPr>
                <p:cNvPr id="14" name="Picture 4" descr="Happy Stick Man png images | PNGWing">
                  <a:extLst>
                    <a:ext uri="{FF2B5EF4-FFF2-40B4-BE49-F238E27FC236}">
                      <a16:creationId xmlns:a16="http://schemas.microsoft.com/office/drawing/2014/main" id="{EBBA90C8-7ABC-D5E5-1C33-2FCDD2F75C47}"/>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0971495" y="3122952"/>
                  <a:ext cx="350818" cy="369333"/>
                </a:xfrm>
                <a:prstGeom prst="rect">
                  <a:avLst/>
                </a:prstGeom>
                <a:noFill/>
                <a:ln>
                  <a:solidFill>
                    <a:srgbClr val="0070C0"/>
                  </a:solidFill>
                </a:ln>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D47A4E40-E565-D87C-1644-0774590E9949}"/>
                    </a:ext>
                  </a:extLst>
                </p:cNvPr>
                <p:cNvGrpSpPr/>
                <p:nvPr/>
              </p:nvGrpSpPr>
              <p:grpSpPr>
                <a:xfrm>
                  <a:off x="7386736" y="2675036"/>
                  <a:ext cx="4676850" cy="1172915"/>
                  <a:chOff x="7555831" y="3037048"/>
                  <a:chExt cx="4676850" cy="1172915"/>
                </a:xfrm>
              </p:grpSpPr>
              <p:grpSp>
                <p:nvGrpSpPr>
                  <p:cNvPr id="16" name="Group 15">
                    <a:extLst>
                      <a:ext uri="{FF2B5EF4-FFF2-40B4-BE49-F238E27FC236}">
                        <a16:creationId xmlns:a16="http://schemas.microsoft.com/office/drawing/2014/main" id="{3B500FBA-C904-BEBC-AEC1-A85A0434287D}"/>
                      </a:ext>
                    </a:extLst>
                  </p:cNvPr>
                  <p:cNvGrpSpPr/>
                  <p:nvPr/>
                </p:nvGrpSpPr>
                <p:grpSpPr>
                  <a:xfrm>
                    <a:off x="7555832" y="3551494"/>
                    <a:ext cx="3445271" cy="216568"/>
                    <a:chOff x="7555832" y="3551494"/>
                    <a:chExt cx="3445271" cy="216568"/>
                  </a:xfrm>
                </p:grpSpPr>
                <p:cxnSp>
                  <p:nvCxnSpPr>
                    <p:cNvPr id="35" name="Straight Connector 34">
                      <a:extLst>
                        <a:ext uri="{FF2B5EF4-FFF2-40B4-BE49-F238E27FC236}">
                          <a16:creationId xmlns:a16="http://schemas.microsoft.com/office/drawing/2014/main" id="{3CAD9BF6-16E2-D8B1-FDB6-B12DDC6F4D81}"/>
                        </a:ext>
                      </a:extLst>
                    </p:cNvPr>
                    <p:cNvCxnSpPr>
                      <a:cxnSpLocks/>
                    </p:cNvCxnSpPr>
                    <p:nvPr/>
                  </p:nvCxnSpPr>
                  <p:spPr>
                    <a:xfrm>
                      <a:off x="7555832" y="3669631"/>
                      <a:ext cx="3445271"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6" name="Group 35">
                      <a:extLst>
                        <a:ext uri="{FF2B5EF4-FFF2-40B4-BE49-F238E27FC236}">
                          <a16:creationId xmlns:a16="http://schemas.microsoft.com/office/drawing/2014/main" id="{F613D9E4-A715-1EB2-AFC2-3907A5EA1455}"/>
                        </a:ext>
                      </a:extLst>
                    </p:cNvPr>
                    <p:cNvGrpSpPr/>
                    <p:nvPr/>
                  </p:nvGrpSpPr>
                  <p:grpSpPr>
                    <a:xfrm>
                      <a:off x="8069827" y="3551494"/>
                      <a:ext cx="2832818" cy="216568"/>
                      <a:chOff x="7744513" y="3550344"/>
                      <a:chExt cx="2832818" cy="216568"/>
                    </a:xfrm>
                  </p:grpSpPr>
                  <p:sp>
                    <p:nvSpPr>
                      <p:cNvPr id="37" name="Rectangle 36">
                        <a:extLst>
                          <a:ext uri="{FF2B5EF4-FFF2-40B4-BE49-F238E27FC236}">
                            <a16:creationId xmlns:a16="http://schemas.microsoft.com/office/drawing/2014/main" id="{44F68B55-1D6D-A336-8035-7E715FB3FA98}"/>
                          </a:ext>
                        </a:extLst>
                      </p:cNvPr>
                      <p:cNvSpPr/>
                      <p:nvPr/>
                    </p:nvSpPr>
                    <p:spPr>
                      <a:xfrm>
                        <a:off x="7892716" y="3550344"/>
                        <a:ext cx="60158" cy="2165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6CA60A5F-A729-AE84-D18E-A186A00BF6A3}"/>
                          </a:ext>
                        </a:extLst>
                      </p:cNvPr>
                      <p:cNvSpPr/>
                      <p:nvPr/>
                    </p:nvSpPr>
                    <p:spPr>
                      <a:xfrm>
                        <a:off x="7744513" y="3550344"/>
                        <a:ext cx="60158" cy="2165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D7E991AE-E9BB-33EC-887E-3857EDC13406}"/>
                          </a:ext>
                        </a:extLst>
                      </p:cNvPr>
                      <p:cNvSpPr/>
                      <p:nvPr/>
                    </p:nvSpPr>
                    <p:spPr>
                      <a:xfrm>
                        <a:off x="8223398" y="3550344"/>
                        <a:ext cx="60158" cy="2165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62025C03-6155-7453-E19F-3D7DC898DB0C}"/>
                          </a:ext>
                        </a:extLst>
                      </p:cNvPr>
                      <p:cNvSpPr/>
                      <p:nvPr/>
                    </p:nvSpPr>
                    <p:spPr>
                      <a:xfrm>
                        <a:off x="8395004" y="3550344"/>
                        <a:ext cx="60158" cy="2165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B77EB9EF-E055-AFED-DFE4-47827AF3CB7A}"/>
                          </a:ext>
                        </a:extLst>
                      </p:cNvPr>
                      <p:cNvSpPr/>
                      <p:nvPr/>
                    </p:nvSpPr>
                    <p:spPr>
                      <a:xfrm>
                        <a:off x="8954101" y="3550344"/>
                        <a:ext cx="60158" cy="2165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F5FF3E8B-7E9F-F63C-B84D-B26114509996}"/>
                          </a:ext>
                        </a:extLst>
                      </p:cNvPr>
                      <p:cNvSpPr/>
                      <p:nvPr/>
                    </p:nvSpPr>
                    <p:spPr>
                      <a:xfrm>
                        <a:off x="8811727" y="3550344"/>
                        <a:ext cx="60158" cy="2165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BFEBA216-993B-D7F3-9E98-E760679043FB}"/>
                          </a:ext>
                        </a:extLst>
                      </p:cNvPr>
                      <p:cNvSpPr/>
                      <p:nvPr/>
                    </p:nvSpPr>
                    <p:spPr>
                      <a:xfrm>
                        <a:off x="9250507" y="3550344"/>
                        <a:ext cx="60158" cy="2165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ADFC2B73-9541-6DC5-D944-66DBB1F7905B}"/>
                          </a:ext>
                        </a:extLst>
                      </p:cNvPr>
                      <p:cNvSpPr/>
                      <p:nvPr/>
                    </p:nvSpPr>
                    <p:spPr>
                      <a:xfrm>
                        <a:off x="10136089" y="3550344"/>
                        <a:ext cx="60158" cy="2165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D9E7F1AF-1750-DC18-5BE8-3C0701B0BC6C}"/>
                          </a:ext>
                        </a:extLst>
                      </p:cNvPr>
                      <p:cNvSpPr/>
                      <p:nvPr/>
                    </p:nvSpPr>
                    <p:spPr>
                      <a:xfrm>
                        <a:off x="10352657" y="3550344"/>
                        <a:ext cx="60158" cy="2165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4BBC1050-F8D7-EF08-7A39-CC34A6C04138}"/>
                          </a:ext>
                        </a:extLst>
                      </p:cNvPr>
                      <p:cNvSpPr/>
                      <p:nvPr/>
                    </p:nvSpPr>
                    <p:spPr>
                      <a:xfrm>
                        <a:off x="9945547" y="3550344"/>
                        <a:ext cx="60158" cy="2165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713A9ADB-1A73-1167-1B17-2C84087C4B73}"/>
                          </a:ext>
                        </a:extLst>
                      </p:cNvPr>
                      <p:cNvSpPr/>
                      <p:nvPr/>
                    </p:nvSpPr>
                    <p:spPr>
                      <a:xfrm>
                        <a:off x="10517173" y="3550344"/>
                        <a:ext cx="60158" cy="2165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7" name="TextBox 16">
                    <a:extLst>
                      <a:ext uri="{FF2B5EF4-FFF2-40B4-BE49-F238E27FC236}">
                        <a16:creationId xmlns:a16="http://schemas.microsoft.com/office/drawing/2014/main" id="{517CF30B-0A88-C8D1-6CB2-E58C3E22AB78}"/>
                      </a:ext>
                    </a:extLst>
                  </p:cNvPr>
                  <p:cNvSpPr txBox="1"/>
                  <p:nvPr/>
                </p:nvSpPr>
                <p:spPr>
                  <a:xfrm>
                    <a:off x="7555832" y="3840631"/>
                    <a:ext cx="3655809" cy="369332"/>
                  </a:xfrm>
                  <a:prstGeom prst="rect">
                    <a:avLst/>
                  </a:prstGeom>
                  <a:noFill/>
                </p:spPr>
                <p:txBody>
                  <a:bodyPr wrap="none" rtlCol="0">
                    <a:spAutoFit/>
                  </a:bodyPr>
                  <a:lstStyle/>
                  <a:p>
                    <a:r>
                      <a:rPr lang="en-US" dirty="0"/>
                      <a:t>0                          GPA                           4</a:t>
                    </a:r>
                  </a:p>
                </p:txBody>
              </p:sp>
              <p:grpSp>
                <p:nvGrpSpPr>
                  <p:cNvPr id="18" name="Group 17">
                    <a:extLst>
                      <a:ext uri="{FF2B5EF4-FFF2-40B4-BE49-F238E27FC236}">
                        <a16:creationId xmlns:a16="http://schemas.microsoft.com/office/drawing/2014/main" id="{6400EA05-1219-BF6B-D978-BC1D1E666401}"/>
                      </a:ext>
                    </a:extLst>
                  </p:cNvPr>
                  <p:cNvGrpSpPr/>
                  <p:nvPr/>
                </p:nvGrpSpPr>
                <p:grpSpPr>
                  <a:xfrm>
                    <a:off x="7555831" y="3180150"/>
                    <a:ext cx="3445271" cy="216568"/>
                    <a:chOff x="7555832" y="3568996"/>
                    <a:chExt cx="3445271" cy="216568"/>
                  </a:xfrm>
                </p:grpSpPr>
                <p:cxnSp>
                  <p:nvCxnSpPr>
                    <p:cNvPr id="28" name="Straight Connector 27">
                      <a:extLst>
                        <a:ext uri="{FF2B5EF4-FFF2-40B4-BE49-F238E27FC236}">
                          <a16:creationId xmlns:a16="http://schemas.microsoft.com/office/drawing/2014/main" id="{489AC74A-FD7C-DF95-EDF0-5AD2E102A755}"/>
                        </a:ext>
                      </a:extLst>
                    </p:cNvPr>
                    <p:cNvCxnSpPr>
                      <a:cxnSpLocks/>
                    </p:cNvCxnSpPr>
                    <p:nvPr/>
                  </p:nvCxnSpPr>
                  <p:spPr>
                    <a:xfrm>
                      <a:off x="7555832" y="3669631"/>
                      <a:ext cx="3445271"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9" name="Group 28">
                      <a:extLst>
                        <a:ext uri="{FF2B5EF4-FFF2-40B4-BE49-F238E27FC236}">
                          <a16:creationId xmlns:a16="http://schemas.microsoft.com/office/drawing/2014/main" id="{2CE581FD-A59F-9A5C-1A3A-A882FFBCD5F9}"/>
                        </a:ext>
                      </a:extLst>
                    </p:cNvPr>
                    <p:cNvGrpSpPr/>
                    <p:nvPr/>
                  </p:nvGrpSpPr>
                  <p:grpSpPr>
                    <a:xfrm>
                      <a:off x="9052083" y="3568996"/>
                      <a:ext cx="583897" cy="216568"/>
                      <a:chOff x="8726769" y="3567846"/>
                      <a:chExt cx="583897" cy="216568"/>
                    </a:xfrm>
                  </p:grpSpPr>
                  <p:sp>
                    <p:nvSpPr>
                      <p:cNvPr id="30" name="Rectangle 29">
                        <a:extLst>
                          <a:ext uri="{FF2B5EF4-FFF2-40B4-BE49-F238E27FC236}">
                            <a16:creationId xmlns:a16="http://schemas.microsoft.com/office/drawing/2014/main" id="{956EF194-E094-4808-C9B5-439A338C7803}"/>
                          </a:ext>
                        </a:extLst>
                      </p:cNvPr>
                      <p:cNvSpPr/>
                      <p:nvPr/>
                    </p:nvSpPr>
                    <p:spPr>
                      <a:xfrm>
                        <a:off x="8855162" y="3567846"/>
                        <a:ext cx="60158" cy="21656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62800A21-52BE-54CD-AE61-22F415CEF1B7}"/>
                          </a:ext>
                        </a:extLst>
                      </p:cNvPr>
                      <p:cNvSpPr/>
                      <p:nvPr/>
                    </p:nvSpPr>
                    <p:spPr>
                      <a:xfrm>
                        <a:off x="8726769" y="3567846"/>
                        <a:ext cx="60158" cy="21656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FA83125E-E056-2998-978A-5C578633E781}"/>
                          </a:ext>
                        </a:extLst>
                      </p:cNvPr>
                      <p:cNvSpPr/>
                      <p:nvPr/>
                    </p:nvSpPr>
                    <p:spPr>
                      <a:xfrm>
                        <a:off x="9135470" y="3567846"/>
                        <a:ext cx="60158" cy="21656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EBB9D13B-5F26-22DC-919C-1AD36E0CDF06}"/>
                          </a:ext>
                        </a:extLst>
                      </p:cNvPr>
                      <p:cNvSpPr/>
                      <p:nvPr/>
                    </p:nvSpPr>
                    <p:spPr>
                      <a:xfrm>
                        <a:off x="8993096" y="3567846"/>
                        <a:ext cx="60158" cy="21656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9EE60147-F281-8B74-5F73-D70F94315BCC}"/>
                          </a:ext>
                        </a:extLst>
                      </p:cNvPr>
                      <p:cNvSpPr/>
                      <p:nvPr/>
                    </p:nvSpPr>
                    <p:spPr>
                      <a:xfrm>
                        <a:off x="9250508" y="3567846"/>
                        <a:ext cx="60158" cy="21656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grpSp>
              </p:grpSp>
              <p:grpSp>
                <p:nvGrpSpPr>
                  <p:cNvPr id="19" name="Group 18">
                    <a:extLst>
                      <a:ext uri="{FF2B5EF4-FFF2-40B4-BE49-F238E27FC236}">
                        <a16:creationId xmlns:a16="http://schemas.microsoft.com/office/drawing/2014/main" id="{18D39BAC-A99C-21E2-AD89-DB8E4A872B8C}"/>
                      </a:ext>
                    </a:extLst>
                  </p:cNvPr>
                  <p:cNvGrpSpPr/>
                  <p:nvPr/>
                </p:nvGrpSpPr>
                <p:grpSpPr>
                  <a:xfrm>
                    <a:off x="11055640" y="3037048"/>
                    <a:ext cx="1177041" cy="411631"/>
                    <a:chOff x="10998840" y="2787217"/>
                    <a:chExt cx="1177041" cy="411631"/>
                  </a:xfrm>
                </p:grpSpPr>
                <p:grpSp>
                  <p:nvGrpSpPr>
                    <p:cNvPr id="20" name="Group 19">
                      <a:extLst>
                        <a:ext uri="{FF2B5EF4-FFF2-40B4-BE49-F238E27FC236}">
                          <a16:creationId xmlns:a16="http://schemas.microsoft.com/office/drawing/2014/main" id="{88DF15BB-DF89-D796-A619-DCFE4302C9CB}"/>
                        </a:ext>
                      </a:extLst>
                    </p:cNvPr>
                    <p:cNvGrpSpPr/>
                    <p:nvPr/>
                  </p:nvGrpSpPr>
                  <p:grpSpPr>
                    <a:xfrm>
                      <a:off x="10998840" y="2799067"/>
                      <a:ext cx="1177041" cy="369333"/>
                      <a:chOff x="10817795" y="2399928"/>
                      <a:chExt cx="1177041" cy="369333"/>
                    </a:xfrm>
                  </p:grpSpPr>
                  <p:pic>
                    <p:nvPicPr>
                      <p:cNvPr id="22" name="Picture 4" descr="Happy Stick Man png images | PNGWing">
                        <a:extLst>
                          <a:ext uri="{FF2B5EF4-FFF2-40B4-BE49-F238E27FC236}">
                            <a16:creationId xmlns:a16="http://schemas.microsoft.com/office/drawing/2014/main" id="{89B15EF0-919A-08AE-3353-AEC134CC95DE}"/>
                          </a:ext>
                        </a:extLst>
                      </p:cNvPr>
                      <p:cNvPicPr>
                        <a:picLocks noChangeAspect="1" noChangeArrowheads="1"/>
                      </p:cNvPicPr>
                      <p:nvPr/>
                    </p:nvPicPr>
                    <p:blipFill>
                      <a:blip r:embed="rId2">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1448430" y="2399928"/>
                        <a:ext cx="350818" cy="369333"/>
                      </a:xfrm>
                      <a:prstGeom prst="rect">
                        <a:avLst/>
                      </a:prstGeom>
                      <a:noFill/>
                      <a:extLst>
                        <a:ext uri="{909E8E84-426E-40DD-AFC4-6F175D3DCCD1}">
                          <a14:hiddenFill xmlns:a14="http://schemas.microsoft.com/office/drawing/2010/main">
                            <a:solidFill>
                              <a:srgbClr val="FFFFFF"/>
                            </a:solidFill>
                          </a14:hiddenFill>
                        </a:ext>
                      </a:extLst>
                    </p:spPr>
                  </p:pic>
                  <p:grpSp>
                    <p:nvGrpSpPr>
                      <p:cNvPr id="23" name="Group 22">
                        <a:extLst>
                          <a:ext uri="{FF2B5EF4-FFF2-40B4-BE49-F238E27FC236}">
                            <a16:creationId xmlns:a16="http://schemas.microsoft.com/office/drawing/2014/main" id="{924C4CA0-052E-6228-BA66-FDE22DC5B9AF}"/>
                          </a:ext>
                        </a:extLst>
                      </p:cNvPr>
                      <p:cNvGrpSpPr/>
                      <p:nvPr/>
                    </p:nvGrpSpPr>
                    <p:grpSpPr>
                      <a:xfrm>
                        <a:off x="10817795" y="2399928"/>
                        <a:ext cx="1177041" cy="369333"/>
                        <a:chOff x="10965383" y="2832214"/>
                        <a:chExt cx="1177041" cy="369333"/>
                      </a:xfrm>
                    </p:grpSpPr>
                    <p:pic>
                      <p:nvPicPr>
                        <p:cNvPr id="24" name="Picture 4" descr="Happy Stick Man png images | PNGWing">
                          <a:extLst>
                            <a:ext uri="{FF2B5EF4-FFF2-40B4-BE49-F238E27FC236}">
                              <a16:creationId xmlns:a16="http://schemas.microsoft.com/office/drawing/2014/main" id="{C8A926C7-B757-3DF7-8E4E-934FB0144166}"/>
                            </a:ext>
                          </a:extLst>
                        </p:cNvPr>
                        <p:cNvPicPr>
                          <a:picLocks noChangeAspect="1" noChangeArrowheads="1"/>
                        </p:cNvPicPr>
                        <p:nvPr/>
                      </p:nvPicPr>
                      <p:blipFill>
                        <a:blip r:embed="rId2">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1184599" y="2832214"/>
                          <a:ext cx="350818" cy="369333"/>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4" descr="Happy Stick Man png images | PNGWing">
                          <a:extLst>
                            <a:ext uri="{FF2B5EF4-FFF2-40B4-BE49-F238E27FC236}">
                              <a16:creationId xmlns:a16="http://schemas.microsoft.com/office/drawing/2014/main" id="{C9835E2D-4370-8D54-20E8-EFC4F5171CE8}"/>
                            </a:ext>
                          </a:extLst>
                        </p:cNvPr>
                        <p:cNvPicPr>
                          <a:picLocks noChangeAspect="1" noChangeArrowheads="1"/>
                        </p:cNvPicPr>
                        <p:nvPr/>
                      </p:nvPicPr>
                      <p:blipFill>
                        <a:blip r:embed="rId2">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1378213" y="2832214"/>
                          <a:ext cx="350818" cy="369333"/>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4" descr="Happy Stick Man png images | PNGWing">
                          <a:extLst>
                            <a:ext uri="{FF2B5EF4-FFF2-40B4-BE49-F238E27FC236}">
                              <a16:creationId xmlns:a16="http://schemas.microsoft.com/office/drawing/2014/main" id="{164A7EBF-0CAC-AFB1-F23F-03AB80276BCE}"/>
                            </a:ext>
                          </a:extLst>
                        </p:cNvPr>
                        <p:cNvPicPr>
                          <a:picLocks noChangeAspect="1" noChangeArrowheads="1"/>
                        </p:cNvPicPr>
                        <p:nvPr/>
                      </p:nvPicPr>
                      <p:blipFill>
                        <a:blip r:embed="rId2">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1791606" y="2832214"/>
                          <a:ext cx="350818" cy="369333"/>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4" descr="Happy Stick Man png images | PNGWing">
                          <a:extLst>
                            <a:ext uri="{FF2B5EF4-FFF2-40B4-BE49-F238E27FC236}">
                              <a16:creationId xmlns:a16="http://schemas.microsoft.com/office/drawing/2014/main" id="{E8B24C39-BEC1-589C-48F3-2474DDB7BE4A}"/>
                            </a:ext>
                          </a:extLst>
                        </p:cNvPr>
                        <p:cNvPicPr>
                          <a:picLocks noChangeAspect="1" noChangeArrowheads="1"/>
                        </p:cNvPicPr>
                        <p:nvPr/>
                      </p:nvPicPr>
                      <p:blipFill>
                        <a:blip r:embed="rId2">
                          <a:extLst>
                            <a:ext uri="{BEBA8EAE-BF5A-486C-A8C5-ECC9F3942E4B}">
                              <a14:imgProps xmlns:a14="http://schemas.microsoft.com/office/drawing/2010/main">
                                <a14:imgLayer r:embed="rId8">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0965383" y="2832214"/>
                          <a:ext cx="350818" cy="369333"/>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21" name="Rectangle 20">
                      <a:extLst>
                        <a:ext uri="{FF2B5EF4-FFF2-40B4-BE49-F238E27FC236}">
                          <a16:creationId xmlns:a16="http://schemas.microsoft.com/office/drawing/2014/main" id="{BD977CC8-EA1C-1A2A-3185-CB8A3B85993C}"/>
                        </a:ext>
                      </a:extLst>
                    </p:cNvPr>
                    <p:cNvSpPr/>
                    <p:nvPr/>
                  </p:nvSpPr>
                  <p:spPr>
                    <a:xfrm>
                      <a:off x="11038650" y="2787217"/>
                      <a:ext cx="1096857" cy="411631"/>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grpSp>
        <p:grpSp>
          <p:nvGrpSpPr>
            <p:cNvPr id="6" name="Group 5">
              <a:extLst>
                <a:ext uri="{FF2B5EF4-FFF2-40B4-BE49-F238E27FC236}">
                  <a16:creationId xmlns:a16="http://schemas.microsoft.com/office/drawing/2014/main" id="{E31949E8-8AEB-765E-8728-C28E2550895F}"/>
                </a:ext>
              </a:extLst>
            </p:cNvPr>
            <p:cNvGrpSpPr/>
            <p:nvPr/>
          </p:nvGrpSpPr>
          <p:grpSpPr>
            <a:xfrm>
              <a:off x="11439938" y="787670"/>
              <a:ext cx="4807443" cy="2791141"/>
              <a:chOff x="11439938" y="787670"/>
              <a:chExt cx="4807443" cy="2791141"/>
            </a:xfrm>
          </p:grpSpPr>
          <p:grpSp>
            <p:nvGrpSpPr>
              <p:cNvPr id="7" name="Group 6">
                <a:extLst>
                  <a:ext uri="{FF2B5EF4-FFF2-40B4-BE49-F238E27FC236}">
                    <a16:creationId xmlns:a16="http://schemas.microsoft.com/office/drawing/2014/main" id="{FF0DDBA4-3C10-B460-C45E-CD31B6650CD4}"/>
                  </a:ext>
                </a:extLst>
              </p:cNvPr>
              <p:cNvGrpSpPr/>
              <p:nvPr/>
            </p:nvGrpSpPr>
            <p:grpSpPr>
              <a:xfrm>
                <a:off x="12782748" y="787670"/>
                <a:ext cx="3464633" cy="2329508"/>
                <a:chOff x="13933092" y="-736989"/>
                <a:chExt cx="3464633" cy="2329508"/>
              </a:xfrm>
            </p:grpSpPr>
            <p:pic>
              <p:nvPicPr>
                <p:cNvPr id="10" name="Picture 9" descr="A sampling distribution compares single observation with distribution of the mean x bar of 10 observations. A normal bell curve representing 1 observation overlaps with an elongated bell curve representing x bar for 10 observations. A perpendicular line is drawn from the horizontal axis to the peak of the normal curves. A line is drawn to the right from the perpendicular line to the normal curve for 1 observation, which denotes the standard deviation sigma. A line is drawn to the right from the perpendicular line to the normal curve for 10 observations, which denotes the standard deviation sigma over the square root of 10. ">
                  <a:extLst>
                    <a:ext uri="{FF2B5EF4-FFF2-40B4-BE49-F238E27FC236}">
                      <a16:creationId xmlns:a16="http://schemas.microsoft.com/office/drawing/2014/main" id="{5CB216C1-91D8-BB06-7B0C-F7EF877D511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3933092" y="-596499"/>
                  <a:ext cx="3464633" cy="2189018"/>
                </a:xfrm>
                <a:prstGeom prst="rect">
                  <a:avLst/>
                </a:prstGeom>
              </p:spPr>
            </p:pic>
            <p:sp>
              <p:nvSpPr>
                <p:cNvPr id="11" name="TextBox 10">
                  <a:extLst>
                    <a:ext uri="{FF2B5EF4-FFF2-40B4-BE49-F238E27FC236}">
                      <a16:creationId xmlns:a16="http://schemas.microsoft.com/office/drawing/2014/main" id="{1DEC6FD9-CE85-3802-3777-E16CA8FD505A}"/>
                    </a:ext>
                  </a:extLst>
                </p:cNvPr>
                <p:cNvSpPr txBox="1"/>
                <p:nvPr/>
              </p:nvSpPr>
              <p:spPr>
                <a:xfrm>
                  <a:off x="14239441" y="-736989"/>
                  <a:ext cx="1297919" cy="1384995"/>
                </a:xfrm>
                <a:prstGeom prst="rect">
                  <a:avLst/>
                </a:prstGeom>
                <a:noFill/>
              </p:spPr>
              <p:txBody>
                <a:bodyPr wrap="none" rtlCol="0">
                  <a:spAutoFit/>
                </a:bodyPr>
                <a:lstStyle/>
                <a:p>
                  <a:r>
                    <a:rPr lang="en-US" sz="1400" dirty="0"/>
                    <a:t>Sampling Dist</a:t>
                  </a:r>
                </a:p>
                <a:p>
                  <a:endParaRPr lang="en-US" sz="1400" dirty="0"/>
                </a:p>
                <a:p>
                  <a:endParaRPr lang="en-US" sz="1400" dirty="0"/>
                </a:p>
                <a:p>
                  <a:endParaRPr lang="en-US" sz="1400" dirty="0"/>
                </a:p>
                <a:p>
                  <a:endParaRPr lang="en-US" sz="1400" dirty="0"/>
                </a:p>
                <a:p>
                  <a:r>
                    <a:rPr lang="en-US" sz="1400" dirty="0"/>
                    <a:t>Population Dist</a:t>
                  </a:r>
                </a:p>
              </p:txBody>
            </p:sp>
          </p:grpSp>
          <p:cxnSp>
            <p:nvCxnSpPr>
              <p:cNvPr id="8" name="Straight Arrow Connector 7">
                <a:extLst>
                  <a:ext uri="{FF2B5EF4-FFF2-40B4-BE49-F238E27FC236}">
                    <a16:creationId xmlns:a16="http://schemas.microsoft.com/office/drawing/2014/main" id="{2AB62A7A-21FE-6C5B-A7EE-0720B0782F07}"/>
                  </a:ext>
                </a:extLst>
              </p:cNvPr>
              <p:cNvCxnSpPr>
                <a:cxnSpLocks/>
              </p:cNvCxnSpPr>
              <p:nvPr/>
            </p:nvCxnSpPr>
            <p:spPr>
              <a:xfrm flipV="1">
                <a:off x="11439938" y="2196427"/>
                <a:ext cx="1731460" cy="13823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19C4B8EB-0C1C-5EC8-2547-E840E89C0BB2}"/>
                  </a:ext>
                </a:extLst>
              </p:cNvPr>
              <p:cNvCxnSpPr>
                <a:cxnSpLocks/>
              </p:cNvCxnSpPr>
              <p:nvPr/>
            </p:nvCxnSpPr>
            <p:spPr>
              <a:xfrm flipV="1">
                <a:off x="11673360" y="1109851"/>
                <a:ext cx="1423877" cy="1668689"/>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grpSp>
      </p:gr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BB50BFE2-2098-1C54-3AC3-F0D4AFA15E16}"/>
                  </a:ext>
                </a:extLst>
              </p:cNvPr>
              <p:cNvSpPr txBox="1"/>
              <p:nvPr/>
            </p:nvSpPr>
            <p:spPr>
              <a:xfrm>
                <a:off x="812494" y="1035842"/>
                <a:ext cx="11255180" cy="1693284"/>
              </a:xfrm>
              <a:prstGeom prst="rect">
                <a:avLst/>
              </a:prstGeom>
              <a:noFill/>
            </p:spPr>
            <p:txBody>
              <a:bodyPr wrap="square" rtlCol="0">
                <a:spAutoFit/>
              </a:bodyPr>
              <a:lstStyle/>
              <a:p>
                <a:r>
                  <a:rPr lang="en-US" sz="1400" dirty="0"/>
                  <a:t>We are taking our original population information X ~ Normal(µ, 𝞂), which we use when selecting a SINGLE observation.</a:t>
                </a:r>
              </a:p>
              <a:p>
                <a:endParaRPr lang="en-US" sz="1400" dirty="0"/>
              </a:p>
              <a:p>
                <a:r>
                  <a:rPr lang="en-US" sz="1400" dirty="0"/>
                  <a:t>And adjusting it for when we sample a GROUP of observations</a:t>
                </a:r>
              </a:p>
              <a:p>
                <a:r>
                  <a:rPr lang="en-US" sz="1400" dirty="0"/>
                  <a:t>→ In doing so, we are creating a NEW DISRTIBUTION (Curve) that we use to solve problems about the MEAN </a:t>
                </a:r>
                <a14:m>
                  <m:oMath xmlns:m="http://schemas.openxmlformats.org/officeDocument/2006/math">
                    <m:acc>
                      <m:accPr>
                        <m:chr m:val="̅"/>
                        <m:ctrlPr>
                          <a:rPr lang="en-US" sz="1400" b="0" i="1" smtClean="0">
                            <a:latin typeface="Cambria Math" panose="02040503050406030204" pitchFamily="18" charset="0"/>
                          </a:rPr>
                        </m:ctrlPr>
                      </m:accPr>
                      <m:e>
                        <m:r>
                          <a:rPr lang="en-US" sz="1400" b="0" i="1" smtClean="0">
                            <a:latin typeface="Cambria Math" panose="02040503050406030204" pitchFamily="18" charset="0"/>
                          </a:rPr>
                          <m:t>𝑋</m:t>
                        </m:r>
                      </m:e>
                    </m:acc>
                  </m:oMath>
                </a14:m>
                <a:endParaRPr lang="en-US" sz="1400" dirty="0"/>
              </a:p>
              <a:p>
                <a:r>
                  <a:rPr lang="en-US" sz="1400" dirty="0"/>
                  <a:t>                                                              </a:t>
                </a:r>
              </a:p>
              <a:p>
                <a:r>
                  <a:rPr lang="en-US" sz="1400" dirty="0"/>
                  <a:t> 		</a:t>
                </a:r>
                <a14:m>
                  <m:oMath xmlns:m="http://schemas.openxmlformats.org/officeDocument/2006/math">
                    <m:acc>
                      <m:accPr>
                        <m:chr m:val="̅"/>
                        <m:ctrlPr>
                          <a:rPr lang="en-US" sz="1400" i="1">
                            <a:latin typeface="Cambria Math" panose="02040503050406030204" pitchFamily="18" charset="0"/>
                          </a:rPr>
                        </m:ctrlPr>
                      </m:accPr>
                      <m:e>
                        <m:r>
                          <a:rPr lang="en-US" sz="1400" i="1">
                            <a:latin typeface="Cambria Math" panose="02040503050406030204" pitchFamily="18" charset="0"/>
                          </a:rPr>
                          <m:t>𝑋</m:t>
                        </m:r>
                      </m:e>
                    </m:acc>
                    <m:r>
                      <a:rPr lang="en-US" sz="1400" i="1" dirty="0">
                        <a:latin typeface="Cambria Math" panose="02040503050406030204" pitchFamily="18" charset="0"/>
                      </a:rPr>
                      <m:t>∼</m:t>
                    </m:r>
                    <m:r>
                      <a:rPr lang="en-US" sz="1400" i="1" dirty="0">
                        <a:latin typeface="Cambria Math" panose="02040503050406030204" pitchFamily="18" charset="0"/>
                      </a:rPr>
                      <m:t>𝑁𝑜𝑟𝑚𝑎𝑙</m:t>
                    </m:r>
                    <m:r>
                      <a:rPr lang="en-US" sz="1400" i="1" dirty="0">
                        <a:latin typeface="Cambria Math" panose="02040503050406030204" pitchFamily="18" charset="0"/>
                      </a:rPr>
                      <m:t>(</m:t>
                    </m:r>
                    <m:r>
                      <a:rPr lang="en-US" sz="1400" b="0" i="1" dirty="0" smtClean="0">
                        <a:latin typeface="Cambria Math" panose="02040503050406030204" pitchFamily="18" charset="0"/>
                      </a:rPr>
                      <m:t>𝑁𝑒𝑤</m:t>
                    </m:r>
                    <m:r>
                      <a:rPr lang="en-US" sz="1400" b="0" i="1" dirty="0" smtClean="0">
                        <a:latin typeface="Cambria Math" panose="02040503050406030204" pitchFamily="18" charset="0"/>
                      </a:rPr>
                      <m:t> </m:t>
                    </m:r>
                    <m:r>
                      <a:rPr lang="en-US" sz="1400" b="0" i="1" dirty="0" smtClean="0">
                        <a:latin typeface="Cambria Math" panose="02040503050406030204" pitchFamily="18" charset="0"/>
                      </a:rPr>
                      <m:t>𝑀𝑒𝑎𝑛</m:t>
                    </m:r>
                    <m:r>
                      <a:rPr lang="en-US" sz="1400" i="1" dirty="0">
                        <a:latin typeface="Cambria Math" panose="02040503050406030204" pitchFamily="18" charset="0"/>
                      </a:rPr>
                      <m:t>=</m:t>
                    </m:r>
                    <m:r>
                      <a:rPr lang="en-US" sz="1400" i="1" dirty="0">
                        <a:latin typeface="Cambria Math" panose="02040503050406030204" pitchFamily="18" charset="0"/>
                      </a:rPr>
                      <m:t>𝜇</m:t>
                    </m:r>
                    <m:r>
                      <a:rPr lang="en-US" sz="1400" i="1" dirty="0">
                        <a:latin typeface="Cambria Math" panose="02040503050406030204" pitchFamily="18" charset="0"/>
                      </a:rPr>
                      <m:t>,  </m:t>
                    </m:r>
                    <m:r>
                      <a:rPr lang="en-US" sz="1400" b="0" i="1" dirty="0" smtClean="0">
                        <a:latin typeface="Cambria Math" panose="02040503050406030204" pitchFamily="18" charset="0"/>
                      </a:rPr>
                      <m:t>𝑁𝑒𝑤</m:t>
                    </m:r>
                    <m:r>
                      <a:rPr lang="en-US" sz="1400" b="0" i="1" dirty="0" smtClean="0">
                        <a:latin typeface="Cambria Math" panose="02040503050406030204" pitchFamily="18" charset="0"/>
                      </a:rPr>
                      <m:t> </m:t>
                    </m:r>
                    <m:r>
                      <a:rPr lang="en-US" sz="1400" i="1" dirty="0">
                        <a:latin typeface="Cambria Math" panose="02040503050406030204" pitchFamily="18" charset="0"/>
                      </a:rPr>
                      <m:t>𝑆𝐷</m:t>
                    </m:r>
                    <m:r>
                      <a:rPr lang="en-US" sz="1400" i="1" dirty="0">
                        <a:latin typeface="Cambria Math" panose="02040503050406030204" pitchFamily="18" charset="0"/>
                      </a:rPr>
                      <m:t>=</m:t>
                    </m:r>
                    <m:f>
                      <m:fPr>
                        <m:ctrlPr>
                          <a:rPr lang="en-US" sz="1400" i="1" dirty="0">
                            <a:latin typeface="Cambria Math" panose="02040503050406030204" pitchFamily="18" charset="0"/>
                          </a:rPr>
                        </m:ctrlPr>
                      </m:fPr>
                      <m:num>
                        <m:r>
                          <a:rPr lang="en-US" sz="1400" i="1" dirty="0">
                            <a:latin typeface="Cambria Math" panose="02040503050406030204" pitchFamily="18" charset="0"/>
                          </a:rPr>
                          <m:t>𝜎</m:t>
                        </m:r>
                      </m:num>
                      <m:den>
                        <m:rad>
                          <m:radPr>
                            <m:degHide m:val="on"/>
                            <m:ctrlPr>
                              <a:rPr lang="en-US" sz="1400" i="1" dirty="0">
                                <a:latin typeface="Cambria Math" panose="02040503050406030204" pitchFamily="18" charset="0"/>
                              </a:rPr>
                            </m:ctrlPr>
                          </m:radPr>
                          <m:deg/>
                          <m:e>
                            <m:r>
                              <a:rPr lang="en-US" sz="1400" i="1" dirty="0">
                                <a:latin typeface="Cambria Math" panose="02040503050406030204" pitchFamily="18" charset="0"/>
                              </a:rPr>
                              <m:t>𝑛</m:t>
                            </m:r>
                          </m:e>
                        </m:rad>
                      </m:den>
                    </m:f>
                    <m:r>
                      <a:rPr lang="en-US" sz="1400" i="1" dirty="0">
                        <a:latin typeface="Cambria Math" panose="02040503050406030204" pitchFamily="18" charset="0"/>
                      </a:rPr>
                      <m:t>)</m:t>
                    </m:r>
                  </m:oMath>
                </a14:m>
                <a:endParaRPr lang="en-US" sz="1400" dirty="0"/>
              </a:p>
              <a:p>
                <a:endParaRPr lang="en-US" sz="1400" dirty="0"/>
              </a:p>
            </p:txBody>
          </p:sp>
        </mc:Choice>
        <mc:Fallback xmlns="">
          <p:sp>
            <p:nvSpPr>
              <p:cNvPr id="52" name="TextBox 51">
                <a:extLst>
                  <a:ext uri="{FF2B5EF4-FFF2-40B4-BE49-F238E27FC236}">
                    <a16:creationId xmlns:a16="http://schemas.microsoft.com/office/drawing/2014/main" id="{BB50BFE2-2098-1C54-3AC3-F0D4AFA15E16}"/>
                  </a:ext>
                </a:extLst>
              </p:cNvPr>
              <p:cNvSpPr txBox="1">
                <a:spLocks noRot="1" noChangeAspect="1" noMove="1" noResize="1" noEditPoints="1" noAdjustHandles="1" noChangeArrowheads="1" noChangeShapeType="1" noTextEdit="1"/>
              </p:cNvSpPr>
              <p:nvPr/>
            </p:nvSpPr>
            <p:spPr>
              <a:xfrm>
                <a:off x="812494" y="1035842"/>
                <a:ext cx="11255180" cy="1693284"/>
              </a:xfrm>
              <a:prstGeom prst="rect">
                <a:avLst/>
              </a:prstGeom>
              <a:blipFill>
                <a:blip r:embed="rId10"/>
                <a:stretch>
                  <a:fillRect l="-113" t="-741"/>
                </a:stretch>
              </a:blipFill>
            </p:spPr>
            <p:txBody>
              <a:bodyPr/>
              <a:lstStyle/>
              <a:p>
                <a:r>
                  <a:rPr lang="en-US">
                    <a:noFill/>
                  </a:rPr>
                  <a:t> </a:t>
                </a:r>
              </a:p>
            </p:txBody>
          </p:sp>
        </mc:Fallback>
      </mc:AlternateContent>
    </p:spTree>
    <p:extLst>
      <p:ext uri="{BB962C8B-B14F-4D97-AF65-F5344CB8AC3E}">
        <p14:creationId xmlns:p14="http://schemas.microsoft.com/office/powerpoint/2010/main" val="27330414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65" name="Google Shape;265;p55"/>
              <p:cNvSpPr txBox="1">
                <a:spLocks noGrp="1"/>
              </p:cNvSpPr>
              <p:nvPr>
                <p:ph type="title"/>
              </p:nvPr>
            </p:nvSpPr>
            <p:spPr>
              <a:xfrm>
                <a:off x="415600" y="0"/>
                <a:ext cx="11360800" cy="763600"/>
              </a:xfrm>
              <a:prstGeom prst="rect">
                <a:avLst/>
              </a:prstGeom>
            </p:spPr>
            <p:txBody>
              <a:bodyPr spcFirstLastPara="1" vert="horz" wrap="square" lIns="121900" tIns="121900" rIns="121900" bIns="121900" rtlCol="0" anchor="t" anchorCtr="0">
                <a:noAutofit/>
              </a:bodyPr>
              <a:lstStyle/>
              <a:p>
                <a:r>
                  <a:rPr lang="en" sz="2400" dirty="0"/>
                  <a:t>New Normal Calc Fun </a:t>
                </a:r>
                <a:r>
                  <a:rPr lang="en" sz="2400" dirty="0" err="1"/>
                  <a:t>Sess</a:t>
                </a:r>
                <a:r>
                  <a:rPr lang="en" sz="2400" dirty="0"/>
                  <a:t>!:</a:t>
                </a:r>
                <a:r>
                  <a:rPr lang="en" sz="1200" dirty="0"/>
                  <a:t> </a:t>
                </a:r>
                <a:r>
                  <a:rPr lang="en" sz="2000" dirty="0"/>
                  <a:t>Finding Probabilities based on Distribution of </a:t>
                </a:r>
                <a14:m>
                  <m:oMath xmlns:m="http://schemas.openxmlformats.org/officeDocument/2006/math">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𝑋</m:t>
                        </m:r>
                      </m:e>
                    </m:acc>
                  </m:oMath>
                </a14:m>
                <a:endParaRPr sz="2000" dirty="0"/>
              </a:p>
            </p:txBody>
          </p:sp>
        </mc:Choice>
        <mc:Fallback xmlns="">
          <p:sp>
            <p:nvSpPr>
              <p:cNvPr id="265" name="Google Shape;265;p55"/>
              <p:cNvSpPr txBox="1">
                <a:spLocks noGrp="1" noRot="1" noChangeAspect="1" noMove="1" noResize="1" noEditPoints="1" noAdjustHandles="1" noChangeArrowheads="1" noChangeShapeType="1" noTextEdit="1"/>
              </p:cNvSpPr>
              <p:nvPr>
                <p:ph type="title"/>
              </p:nvPr>
            </p:nvSpPr>
            <p:spPr>
              <a:xfrm>
                <a:off x="415600" y="0"/>
                <a:ext cx="11360800" cy="763600"/>
              </a:xfrm>
              <a:prstGeom prst="rect">
                <a:avLst/>
              </a:prstGeom>
              <a:blipFill>
                <a:blip r:embed="rId3"/>
                <a:stretch>
                  <a:fillRect l="-558"/>
                </a:stretch>
              </a:blipFill>
            </p:spPr>
            <p:txBody>
              <a:bodyPr/>
              <a:lstStyle/>
              <a:p>
                <a:r>
                  <a:rPr lang="en-US">
                    <a:noFill/>
                  </a:rPr>
                  <a:t> </a:t>
                </a:r>
              </a:p>
            </p:txBody>
          </p:sp>
        </mc:Fallback>
      </mc:AlternateContent>
      <p:sp>
        <p:nvSpPr>
          <p:cNvPr id="266" name="Google Shape;266;p55"/>
          <p:cNvSpPr txBox="1">
            <a:spLocks noGrp="1"/>
          </p:cNvSpPr>
          <p:nvPr>
            <p:ph type="body" idx="1"/>
          </p:nvPr>
        </p:nvSpPr>
        <p:spPr>
          <a:xfrm>
            <a:off x="529900" y="1038566"/>
            <a:ext cx="11360800" cy="4555200"/>
          </a:xfrm>
          <a:prstGeom prst="rect">
            <a:avLst/>
          </a:prstGeom>
        </p:spPr>
        <p:txBody>
          <a:bodyPr spcFirstLastPara="1" vert="horz" wrap="square" lIns="121900" tIns="121900" rIns="121900" bIns="121900" rtlCol="0" anchor="t" anchorCtr="0">
            <a:noAutofit/>
          </a:bodyPr>
          <a:lstStyle/>
          <a:p>
            <a:pPr marL="152396" indent="0">
              <a:lnSpc>
                <a:spcPct val="100000"/>
              </a:lnSpc>
              <a:buNone/>
            </a:pPr>
            <a:endParaRPr lang="en-US" sz="1600" dirty="0"/>
          </a:p>
          <a:p>
            <a:pPr marL="495296" indent="-342900">
              <a:lnSpc>
                <a:spcPct val="100000"/>
              </a:lnSpc>
              <a:buFont typeface="+mj-lt"/>
              <a:buAutoNum type="alphaLcParenR"/>
            </a:pPr>
            <a:endParaRPr lang="en-US" sz="1600" dirty="0"/>
          </a:p>
          <a:p>
            <a:pPr marL="152396" indent="0">
              <a:lnSpc>
                <a:spcPct val="100000"/>
              </a:lnSpc>
              <a:buNone/>
            </a:pPr>
            <a:endParaRPr lang="en-US" sz="1600" dirty="0"/>
          </a:p>
          <a:p>
            <a:pPr marL="152396" indent="0">
              <a:lnSpc>
                <a:spcPct val="100000"/>
              </a:lnSpc>
              <a:buNone/>
            </a:pPr>
            <a:endParaRPr lang="en-US" sz="1600" dirty="0"/>
          </a:p>
          <a:p>
            <a:pPr marL="152396" indent="0">
              <a:lnSpc>
                <a:spcPct val="100000"/>
              </a:lnSpc>
              <a:buNone/>
            </a:pPr>
            <a:endParaRPr lang="en-US" sz="1600" dirty="0"/>
          </a:p>
          <a:p>
            <a:pPr marL="152396" indent="0">
              <a:lnSpc>
                <a:spcPct val="100000"/>
              </a:lnSpc>
              <a:buNone/>
            </a:pPr>
            <a:endParaRPr sz="1600" dirty="0"/>
          </a:p>
          <a:p>
            <a:pPr marL="0" indent="0">
              <a:lnSpc>
                <a:spcPct val="100000"/>
              </a:lnSpc>
              <a:spcAft>
                <a:spcPts val="2133"/>
              </a:spcAft>
              <a:buNone/>
            </a:pPr>
            <a:endParaRPr sz="1600" dirty="0"/>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95A7032C-FE7B-A943-BF5C-9B5B1EC24158}"/>
                  </a:ext>
                </a:extLst>
              </p:cNvPr>
              <p:cNvSpPr txBox="1"/>
              <p:nvPr/>
            </p:nvSpPr>
            <p:spPr>
              <a:xfrm>
                <a:off x="415600" y="497334"/>
                <a:ext cx="10554240" cy="2554545"/>
              </a:xfrm>
              <a:prstGeom prst="rect">
                <a:avLst/>
              </a:prstGeom>
              <a:noFill/>
            </p:spPr>
            <p:txBody>
              <a:bodyPr wrap="square" rtlCol="0">
                <a:spAutoFit/>
              </a:bodyPr>
              <a:lstStyle/>
              <a:p>
                <a:r>
                  <a:rPr lang="en-US" sz="1600" b="1" dirty="0"/>
                  <a:t>Setup</a:t>
                </a:r>
                <a:r>
                  <a:rPr lang="en-US" sz="1600" dirty="0"/>
                  <a:t>: Lets say X ~ Normal(</a:t>
                </a:r>
                <a:r>
                  <a:rPr lang="en-US" sz="1600" dirty="0" err="1"/>
                  <a:t>μ</a:t>
                </a:r>
                <a:r>
                  <a:rPr lang="en-US" sz="1600" dirty="0"/>
                  <a:t> = 100, 𝞂 = 15), </a:t>
                </a:r>
                <a:r>
                  <a:rPr lang="en-US" sz="1600" b="1" dirty="0"/>
                  <a:t>we are going to take a sample of size 30</a:t>
                </a:r>
                <a:r>
                  <a:rPr lang="en-US" sz="1600" dirty="0"/>
                  <a:t>.</a:t>
                </a:r>
              </a:p>
              <a:p>
                <a:endParaRPr lang="en-US" sz="1600" dirty="0"/>
              </a:p>
              <a:p>
                <a:pPr marL="342900" indent="-342900">
                  <a:buAutoNum type="alphaLcParenR"/>
                </a:pPr>
                <a:r>
                  <a:rPr lang="en-US" sz="1600" dirty="0"/>
                  <a:t>What are the parameters for our new Normal distribution for the sampling distribution of </a:t>
                </a:r>
                <a14:m>
                  <m:oMath xmlns:m="http://schemas.openxmlformats.org/officeDocument/2006/math">
                    <m:acc>
                      <m:accPr>
                        <m:chr m:val="̅"/>
                        <m:ctrlPr>
                          <a:rPr lang="en-US" sz="1600" i="1">
                            <a:latin typeface="Cambria Math" panose="02040503050406030204" pitchFamily="18" charset="0"/>
                          </a:rPr>
                        </m:ctrlPr>
                      </m:accPr>
                      <m:e>
                        <m:r>
                          <a:rPr lang="en-US" sz="1600" i="1">
                            <a:latin typeface="Cambria Math" panose="02040503050406030204" pitchFamily="18" charset="0"/>
                          </a:rPr>
                          <m:t>𝑋</m:t>
                        </m:r>
                      </m:e>
                    </m:acc>
                  </m:oMath>
                </a14:m>
                <a:r>
                  <a:rPr lang="en-US" sz="1600" dirty="0"/>
                  <a:t>?</a:t>
                </a:r>
              </a:p>
              <a:p>
                <a:pPr marL="342900" indent="-342900">
                  <a:buAutoNum type="alphaLcParenR"/>
                </a:pPr>
                <a:endParaRPr lang="en-US" sz="1600" dirty="0"/>
              </a:p>
              <a:p>
                <a:pPr marL="342900" indent="-342900">
                  <a:buAutoNum type="alphaLcParenR"/>
                </a:pPr>
                <a:endParaRPr lang="en-US" sz="1600" dirty="0"/>
              </a:p>
              <a:p>
                <a:pPr marL="342900" indent="-342900">
                  <a:buAutoNum type="alphaLcParenR"/>
                </a:pPr>
                <a:endParaRPr lang="en-US" sz="1600" dirty="0"/>
              </a:p>
              <a:p>
                <a:pPr marL="342900" indent="-342900">
                  <a:buAutoNum type="alphaLcParenR"/>
                </a:pPr>
                <a:r>
                  <a:rPr lang="en-US" sz="1600" dirty="0"/>
                  <a:t>Sketch and Label the new Normal curve.</a:t>
                </a:r>
              </a:p>
              <a:p>
                <a:endParaRPr lang="en-US" sz="1600" dirty="0"/>
              </a:p>
              <a:p>
                <a:pPr marL="342900" indent="-342900">
                  <a:buAutoNum type="alphaLcParenR"/>
                </a:pPr>
                <a:endParaRPr lang="en-US" sz="1600" dirty="0"/>
              </a:p>
              <a:p>
                <a:endParaRPr lang="en-US" sz="1600" dirty="0"/>
              </a:p>
            </p:txBody>
          </p:sp>
        </mc:Choice>
        <mc:Fallback xmlns="">
          <p:sp>
            <p:nvSpPr>
              <p:cNvPr id="2" name="TextBox 1">
                <a:extLst>
                  <a:ext uri="{FF2B5EF4-FFF2-40B4-BE49-F238E27FC236}">
                    <a16:creationId xmlns:a16="http://schemas.microsoft.com/office/drawing/2014/main" id="{95A7032C-FE7B-A943-BF5C-9B5B1EC24158}"/>
                  </a:ext>
                </a:extLst>
              </p:cNvPr>
              <p:cNvSpPr txBox="1">
                <a:spLocks noRot="1" noChangeAspect="1" noMove="1" noResize="1" noEditPoints="1" noAdjustHandles="1" noChangeArrowheads="1" noChangeShapeType="1" noTextEdit="1"/>
              </p:cNvSpPr>
              <p:nvPr/>
            </p:nvSpPr>
            <p:spPr>
              <a:xfrm>
                <a:off x="415600" y="497334"/>
                <a:ext cx="10554240" cy="2554545"/>
              </a:xfrm>
              <a:prstGeom prst="rect">
                <a:avLst/>
              </a:prstGeom>
              <a:blipFill>
                <a:blip r:embed="rId4"/>
                <a:stretch>
                  <a:fillRect l="-360" t="-990"/>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B115788D-E7AA-A435-8F2B-E61E1AB98766}"/>
              </a:ext>
            </a:extLst>
          </p:cNvPr>
          <p:cNvPicPr>
            <a:picLocks noChangeAspect="1"/>
          </p:cNvPicPr>
          <p:nvPr/>
        </p:nvPicPr>
        <p:blipFill>
          <a:blip r:embed="rId5"/>
          <a:stretch>
            <a:fillRect/>
          </a:stretch>
        </p:blipFill>
        <p:spPr>
          <a:xfrm>
            <a:off x="8052196" y="2706331"/>
            <a:ext cx="3180589" cy="1908353"/>
          </a:xfrm>
          <a:prstGeom prst="rect">
            <a:avLst/>
          </a:prstGeom>
        </p:spPr>
      </p:pic>
    </p:spTree>
    <p:extLst>
      <p:ext uri="{BB962C8B-B14F-4D97-AF65-F5344CB8AC3E}">
        <p14:creationId xmlns:p14="http://schemas.microsoft.com/office/powerpoint/2010/main" val="34523659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65" name="Google Shape;265;p55"/>
              <p:cNvSpPr txBox="1">
                <a:spLocks noGrp="1"/>
              </p:cNvSpPr>
              <p:nvPr>
                <p:ph type="title"/>
              </p:nvPr>
            </p:nvSpPr>
            <p:spPr>
              <a:xfrm>
                <a:off x="415600" y="0"/>
                <a:ext cx="11360800" cy="763600"/>
              </a:xfrm>
              <a:prstGeom prst="rect">
                <a:avLst/>
              </a:prstGeom>
            </p:spPr>
            <p:txBody>
              <a:bodyPr spcFirstLastPara="1" vert="horz" wrap="square" lIns="121900" tIns="121900" rIns="121900" bIns="121900" rtlCol="0" anchor="t" anchorCtr="0">
                <a:noAutofit/>
              </a:bodyPr>
              <a:lstStyle/>
              <a:p>
                <a:r>
                  <a:rPr lang="en" sz="2400" dirty="0"/>
                  <a:t>New Normal Calc Fun </a:t>
                </a:r>
                <a:r>
                  <a:rPr lang="en" sz="2400" dirty="0" err="1"/>
                  <a:t>Sess</a:t>
                </a:r>
                <a:r>
                  <a:rPr lang="en" sz="2400" dirty="0"/>
                  <a:t>!:</a:t>
                </a:r>
                <a:r>
                  <a:rPr lang="en" sz="1200" dirty="0"/>
                  <a:t> </a:t>
                </a:r>
                <a:r>
                  <a:rPr lang="en" sz="2000" dirty="0"/>
                  <a:t>Finding Probabilities based on Distribution of </a:t>
                </a:r>
                <a14:m>
                  <m:oMath xmlns:m="http://schemas.openxmlformats.org/officeDocument/2006/math">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𝑋</m:t>
                        </m:r>
                      </m:e>
                    </m:acc>
                  </m:oMath>
                </a14:m>
                <a:endParaRPr sz="2000" dirty="0"/>
              </a:p>
            </p:txBody>
          </p:sp>
        </mc:Choice>
        <mc:Fallback xmlns="">
          <p:sp>
            <p:nvSpPr>
              <p:cNvPr id="265" name="Google Shape;265;p55"/>
              <p:cNvSpPr txBox="1">
                <a:spLocks noGrp="1" noRot="1" noChangeAspect="1" noMove="1" noResize="1" noEditPoints="1" noAdjustHandles="1" noChangeArrowheads="1" noChangeShapeType="1" noTextEdit="1"/>
              </p:cNvSpPr>
              <p:nvPr>
                <p:ph type="title"/>
              </p:nvPr>
            </p:nvSpPr>
            <p:spPr>
              <a:xfrm>
                <a:off x="415600" y="0"/>
                <a:ext cx="11360800" cy="763600"/>
              </a:xfrm>
              <a:prstGeom prst="rect">
                <a:avLst/>
              </a:prstGeom>
              <a:blipFill>
                <a:blip r:embed="rId3"/>
                <a:stretch>
                  <a:fillRect l="-558"/>
                </a:stretch>
              </a:blipFill>
            </p:spPr>
            <p:txBody>
              <a:bodyPr/>
              <a:lstStyle/>
              <a:p>
                <a:r>
                  <a:rPr lang="en-US">
                    <a:noFill/>
                  </a:rPr>
                  <a:t> </a:t>
                </a:r>
              </a:p>
            </p:txBody>
          </p:sp>
        </mc:Fallback>
      </mc:AlternateContent>
      <p:sp>
        <p:nvSpPr>
          <p:cNvPr id="266" name="Google Shape;266;p55"/>
          <p:cNvSpPr txBox="1">
            <a:spLocks noGrp="1"/>
          </p:cNvSpPr>
          <p:nvPr>
            <p:ph type="body" idx="1"/>
          </p:nvPr>
        </p:nvSpPr>
        <p:spPr>
          <a:xfrm>
            <a:off x="529900" y="1038566"/>
            <a:ext cx="11360800" cy="4555200"/>
          </a:xfrm>
          <a:prstGeom prst="rect">
            <a:avLst/>
          </a:prstGeom>
        </p:spPr>
        <p:txBody>
          <a:bodyPr spcFirstLastPara="1" vert="horz" wrap="square" lIns="121900" tIns="121900" rIns="121900" bIns="121900" rtlCol="0" anchor="t" anchorCtr="0">
            <a:noAutofit/>
          </a:bodyPr>
          <a:lstStyle/>
          <a:p>
            <a:pPr marL="152396" indent="0">
              <a:lnSpc>
                <a:spcPct val="100000"/>
              </a:lnSpc>
              <a:buNone/>
            </a:pPr>
            <a:endParaRPr lang="en-US" sz="1600" dirty="0"/>
          </a:p>
          <a:p>
            <a:pPr marL="495296" indent="-342900">
              <a:lnSpc>
                <a:spcPct val="100000"/>
              </a:lnSpc>
              <a:buFont typeface="+mj-lt"/>
              <a:buAutoNum type="alphaLcParenR"/>
            </a:pPr>
            <a:endParaRPr lang="en-US" sz="1600" dirty="0"/>
          </a:p>
          <a:p>
            <a:pPr marL="152396" indent="0">
              <a:lnSpc>
                <a:spcPct val="100000"/>
              </a:lnSpc>
              <a:buNone/>
            </a:pPr>
            <a:endParaRPr lang="en-US" sz="1600" dirty="0"/>
          </a:p>
          <a:p>
            <a:pPr marL="152396" indent="0">
              <a:lnSpc>
                <a:spcPct val="100000"/>
              </a:lnSpc>
              <a:buNone/>
            </a:pPr>
            <a:endParaRPr lang="en-US" sz="1600" dirty="0"/>
          </a:p>
          <a:p>
            <a:pPr marL="152396" indent="0">
              <a:lnSpc>
                <a:spcPct val="100000"/>
              </a:lnSpc>
              <a:buNone/>
            </a:pPr>
            <a:endParaRPr lang="en-US" sz="1600" dirty="0"/>
          </a:p>
          <a:p>
            <a:pPr marL="152396" indent="0">
              <a:lnSpc>
                <a:spcPct val="100000"/>
              </a:lnSpc>
              <a:buNone/>
            </a:pPr>
            <a:endParaRPr sz="1600" dirty="0"/>
          </a:p>
          <a:p>
            <a:pPr marL="0" indent="0">
              <a:lnSpc>
                <a:spcPct val="100000"/>
              </a:lnSpc>
              <a:spcAft>
                <a:spcPts val="2133"/>
              </a:spcAft>
              <a:buNone/>
            </a:pPr>
            <a:endParaRPr sz="1600" dirty="0"/>
          </a:p>
        </p:txBody>
      </p:sp>
      <p:sp>
        <p:nvSpPr>
          <p:cNvPr id="2" name="TextBox 1">
            <a:extLst>
              <a:ext uri="{FF2B5EF4-FFF2-40B4-BE49-F238E27FC236}">
                <a16:creationId xmlns:a16="http://schemas.microsoft.com/office/drawing/2014/main" id="{95A7032C-FE7B-A943-BF5C-9B5B1EC24158}"/>
              </a:ext>
            </a:extLst>
          </p:cNvPr>
          <p:cNvSpPr txBox="1"/>
          <p:nvPr/>
        </p:nvSpPr>
        <p:spPr>
          <a:xfrm>
            <a:off x="415600" y="497334"/>
            <a:ext cx="10554240" cy="9941183"/>
          </a:xfrm>
          <a:prstGeom prst="rect">
            <a:avLst/>
          </a:prstGeom>
          <a:noFill/>
        </p:spPr>
        <p:txBody>
          <a:bodyPr wrap="square" rtlCol="0">
            <a:spAutoFit/>
          </a:bodyPr>
          <a:lstStyle/>
          <a:p>
            <a:r>
              <a:rPr lang="en-US" sz="1600" b="1" dirty="0"/>
              <a:t>Setup</a:t>
            </a:r>
            <a:r>
              <a:rPr lang="en-US" sz="1600" dirty="0"/>
              <a:t>: Lets say X ~ Normal(</a:t>
            </a:r>
            <a:r>
              <a:rPr lang="en-US" sz="1600" dirty="0" err="1"/>
              <a:t>μ</a:t>
            </a:r>
            <a:r>
              <a:rPr lang="en-US" sz="1600" dirty="0"/>
              <a:t> = 100, 𝞂 = 15), </a:t>
            </a:r>
            <a:r>
              <a:rPr lang="en-US" sz="1600" b="1" dirty="0"/>
              <a:t>we are going to take a sample of size 30</a:t>
            </a:r>
            <a:r>
              <a:rPr lang="en-US" sz="1600" dirty="0"/>
              <a:t>.</a:t>
            </a:r>
          </a:p>
          <a:p>
            <a:endParaRPr lang="en-US" sz="1600" dirty="0"/>
          </a:p>
          <a:p>
            <a:r>
              <a:rPr lang="en-US" sz="1600" dirty="0"/>
              <a:t>Now lets find some </a:t>
            </a:r>
            <a:r>
              <a:rPr lang="en-US" sz="1600" u="sng" dirty="0"/>
              <a:t>probabilities</a:t>
            </a:r>
            <a:r>
              <a:rPr lang="en-US" sz="1600" dirty="0"/>
              <a:t>!</a:t>
            </a:r>
          </a:p>
          <a:p>
            <a:pPr marL="342900" indent="-342900">
              <a:buAutoNum type="alphaLcParenR"/>
            </a:pPr>
            <a:endParaRPr lang="en-US" sz="1600" dirty="0"/>
          </a:p>
          <a:p>
            <a:r>
              <a:rPr lang="en-US" sz="1600" dirty="0"/>
              <a:t>c) What is the probability a </a:t>
            </a:r>
            <a:r>
              <a:rPr lang="en-US" sz="1600" b="1" dirty="0"/>
              <a:t>sample mean </a:t>
            </a:r>
            <a:r>
              <a:rPr lang="en-US" sz="1600" dirty="0"/>
              <a:t>is less than 104?</a:t>
            </a:r>
          </a:p>
          <a:p>
            <a:endParaRPr lang="en-US" sz="1600" dirty="0"/>
          </a:p>
          <a:p>
            <a:endParaRPr lang="en-US" sz="1600" dirty="0"/>
          </a:p>
          <a:p>
            <a:endParaRPr lang="en-US" sz="1600" dirty="0"/>
          </a:p>
          <a:p>
            <a:endParaRPr lang="en-US" sz="1600" dirty="0"/>
          </a:p>
          <a:p>
            <a:r>
              <a:rPr lang="en-US" sz="1600" dirty="0"/>
              <a:t>d) What is the probability the </a:t>
            </a:r>
            <a:r>
              <a:rPr lang="en-US" sz="1600" b="1" dirty="0"/>
              <a:t>sample mean </a:t>
            </a:r>
            <a:r>
              <a:rPr lang="en-US" sz="1600" dirty="0"/>
              <a:t>is between 95 and 101?</a:t>
            </a:r>
          </a:p>
          <a:p>
            <a:pPr marL="342900" indent="-342900">
              <a:buAutoNum type="alphaLcParenR" startAt="4"/>
            </a:pPr>
            <a:endParaRPr lang="en-US" sz="1600" dirty="0"/>
          </a:p>
          <a:p>
            <a:pPr marL="342900" indent="-342900">
              <a:buAutoNum type="alphaLcParenR" startAt="4"/>
            </a:pPr>
            <a:endParaRPr lang="en-US" sz="1600" dirty="0"/>
          </a:p>
          <a:p>
            <a:pPr marL="342900" indent="-342900">
              <a:buAutoNum type="alphaLcParenR" startAt="4"/>
            </a:pPr>
            <a:endParaRPr lang="en-US" sz="1600" dirty="0"/>
          </a:p>
          <a:p>
            <a:endParaRPr lang="en-US" sz="1600" dirty="0"/>
          </a:p>
          <a:p>
            <a:r>
              <a:rPr lang="en-US" sz="1600" dirty="0"/>
              <a:t>e) What is the probability a </a:t>
            </a:r>
            <a:r>
              <a:rPr lang="en-US" sz="1600" b="1" dirty="0"/>
              <a:t>randomly selected individual </a:t>
            </a:r>
            <a:r>
              <a:rPr lang="en-US" sz="1600" dirty="0"/>
              <a:t>is less than 95?</a:t>
            </a:r>
          </a:p>
          <a:p>
            <a:endParaRPr lang="en-US" sz="1600" dirty="0"/>
          </a:p>
          <a:p>
            <a:endParaRPr lang="en-US" sz="1600" dirty="0"/>
          </a:p>
          <a:p>
            <a:endParaRPr lang="en-US" sz="1600" dirty="0"/>
          </a:p>
          <a:p>
            <a:endParaRPr lang="en-US" sz="1600" dirty="0"/>
          </a:p>
          <a:p>
            <a:endParaRPr lang="en-US" sz="1600" dirty="0"/>
          </a:p>
          <a:p>
            <a:endParaRPr lang="en-US" sz="1600" dirty="0"/>
          </a:p>
          <a:p>
            <a:endParaRPr lang="en-US" sz="1600" dirty="0"/>
          </a:p>
          <a:p>
            <a:endParaRPr lang="en-US" sz="1600" dirty="0"/>
          </a:p>
          <a:p>
            <a:endParaRPr lang="en-US" sz="1600" dirty="0"/>
          </a:p>
          <a:p>
            <a:endParaRPr lang="en-US" sz="1600" dirty="0"/>
          </a:p>
          <a:p>
            <a:endParaRPr lang="en-US" sz="1600" dirty="0"/>
          </a:p>
          <a:p>
            <a:endParaRPr lang="en-US" sz="1600" dirty="0"/>
          </a:p>
          <a:p>
            <a:endParaRPr lang="en-US" sz="1600" dirty="0"/>
          </a:p>
          <a:p>
            <a:endParaRPr lang="en-US" sz="1600" dirty="0"/>
          </a:p>
          <a:p>
            <a:endParaRPr lang="en-US" sz="1600" dirty="0"/>
          </a:p>
          <a:p>
            <a:endParaRPr lang="en-US" sz="1600" dirty="0"/>
          </a:p>
          <a:p>
            <a:endParaRPr lang="en-US" sz="1600" dirty="0"/>
          </a:p>
          <a:p>
            <a:endParaRPr lang="en-US" sz="1600" dirty="0"/>
          </a:p>
          <a:p>
            <a:endParaRPr lang="en-US" sz="1600" dirty="0"/>
          </a:p>
          <a:p>
            <a:endParaRPr lang="en-US" sz="1600" dirty="0"/>
          </a:p>
          <a:p>
            <a:endParaRPr lang="en-US" sz="1600" dirty="0"/>
          </a:p>
          <a:p>
            <a:endParaRPr lang="en-US" sz="1600" dirty="0"/>
          </a:p>
          <a:p>
            <a:endParaRPr lang="en-US" sz="1600" dirty="0"/>
          </a:p>
          <a:p>
            <a:endParaRPr lang="en-US" sz="1600" dirty="0"/>
          </a:p>
          <a:p>
            <a:endParaRPr lang="en-US" sz="1600" dirty="0"/>
          </a:p>
        </p:txBody>
      </p:sp>
      <p:sp>
        <p:nvSpPr>
          <p:cNvPr id="7" name="TextBox 6">
            <a:extLst>
              <a:ext uri="{FF2B5EF4-FFF2-40B4-BE49-F238E27FC236}">
                <a16:creationId xmlns:a16="http://schemas.microsoft.com/office/drawing/2014/main" id="{3FB7C741-7136-720A-9168-B521B4335F02}"/>
              </a:ext>
            </a:extLst>
          </p:cNvPr>
          <p:cNvSpPr txBox="1"/>
          <p:nvPr/>
        </p:nvSpPr>
        <p:spPr>
          <a:xfrm>
            <a:off x="9023683" y="429937"/>
            <a:ext cx="3392907" cy="1015663"/>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US" sz="1200" dirty="0">
                <a:solidFill>
                  <a:srgbClr val="7030A0"/>
                </a:solidFill>
              </a:rPr>
              <a:t>STEP 1: Draw Normal Curve and Label!!! </a:t>
            </a:r>
            <a:r>
              <a:rPr lang="en-US" sz="1200" b="1" dirty="0">
                <a:solidFill>
                  <a:srgbClr val="7030A0"/>
                </a:solidFill>
              </a:rPr>
              <a:t>Find new parameters!</a:t>
            </a:r>
          </a:p>
          <a:p>
            <a:r>
              <a:rPr lang="en-US" sz="1200" dirty="0">
                <a:solidFill>
                  <a:srgbClr val="7030A0"/>
                </a:solidFill>
              </a:rPr>
              <a:t>STEP 2: Write in terms of a probability statement!!!</a:t>
            </a:r>
          </a:p>
          <a:p>
            <a:r>
              <a:rPr lang="en-US" sz="1200" dirty="0">
                <a:solidFill>
                  <a:srgbClr val="7030A0"/>
                </a:solidFill>
              </a:rPr>
              <a:t>STEP 3: Shade the curve</a:t>
            </a:r>
          </a:p>
          <a:p>
            <a:r>
              <a:rPr lang="en-US" sz="1200" dirty="0">
                <a:solidFill>
                  <a:srgbClr val="7030A0"/>
                </a:solidFill>
              </a:rPr>
              <a:t>STEP 4: Show work and write answer!</a:t>
            </a:r>
          </a:p>
        </p:txBody>
      </p:sp>
    </p:spTree>
    <p:extLst>
      <p:ext uri="{BB962C8B-B14F-4D97-AF65-F5344CB8AC3E}">
        <p14:creationId xmlns:p14="http://schemas.microsoft.com/office/powerpoint/2010/main" val="32397376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65" name="Google Shape;265;p55"/>
              <p:cNvSpPr txBox="1">
                <a:spLocks noGrp="1"/>
              </p:cNvSpPr>
              <p:nvPr>
                <p:ph type="title"/>
              </p:nvPr>
            </p:nvSpPr>
            <p:spPr>
              <a:xfrm>
                <a:off x="415600" y="0"/>
                <a:ext cx="11360800" cy="763600"/>
              </a:xfrm>
              <a:prstGeom prst="rect">
                <a:avLst/>
              </a:prstGeom>
            </p:spPr>
            <p:txBody>
              <a:bodyPr spcFirstLastPara="1" vert="horz" wrap="square" lIns="121900" tIns="121900" rIns="121900" bIns="121900" rtlCol="0" anchor="t" anchorCtr="0">
                <a:noAutofit/>
              </a:bodyPr>
              <a:lstStyle/>
              <a:p>
                <a:r>
                  <a:rPr lang="en" sz="2400" dirty="0"/>
                  <a:t>New Normal Calc Fun </a:t>
                </a:r>
                <a:r>
                  <a:rPr lang="en" sz="2400" dirty="0" err="1"/>
                  <a:t>Sess</a:t>
                </a:r>
                <a:r>
                  <a:rPr lang="en" sz="2400" dirty="0"/>
                  <a:t>!:</a:t>
                </a:r>
                <a:r>
                  <a:rPr lang="en" sz="1200" dirty="0"/>
                  <a:t> </a:t>
                </a:r>
                <a:r>
                  <a:rPr lang="en" sz="2000" dirty="0"/>
                  <a:t>Finding Percentiles based on Distribution of </a:t>
                </a:r>
                <a14:m>
                  <m:oMath xmlns:m="http://schemas.openxmlformats.org/officeDocument/2006/math">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𝑋</m:t>
                        </m:r>
                      </m:e>
                    </m:acc>
                  </m:oMath>
                </a14:m>
                <a:endParaRPr sz="2000" dirty="0"/>
              </a:p>
            </p:txBody>
          </p:sp>
        </mc:Choice>
        <mc:Fallback xmlns="">
          <p:sp>
            <p:nvSpPr>
              <p:cNvPr id="265" name="Google Shape;265;p55"/>
              <p:cNvSpPr txBox="1">
                <a:spLocks noGrp="1" noRot="1" noChangeAspect="1" noMove="1" noResize="1" noEditPoints="1" noAdjustHandles="1" noChangeArrowheads="1" noChangeShapeType="1" noTextEdit="1"/>
              </p:cNvSpPr>
              <p:nvPr>
                <p:ph type="title"/>
              </p:nvPr>
            </p:nvSpPr>
            <p:spPr>
              <a:xfrm>
                <a:off x="415600" y="0"/>
                <a:ext cx="11360800" cy="763600"/>
              </a:xfrm>
              <a:prstGeom prst="rect">
                <a:avLst/>
              </a:prstGeom>
              <a:blipFill>
                <a:blip r:embed="rId3"/>
                <a:stretch>
                  <a:fillRect l="-558"/>
                </a:stretch>
              </a:blipFill>
            </p:spPr>
            <p:txBody>
              <a:bodyPr/>
              <a:lstStyle/>
              <a:p>
                <a:r>
                  <a:rPr lang="en-US">
                    <a:noFill/>
                  </a:rPr>
                  <a:t> </a:t>
                </a:r>
              </a:p>
            </p:txBody>
          </p:sp>
        </mc:Fallback>
      </mc:AlternateContent>
      <p:sp>
        <p:nvSpPr>
          <p:cNvPr id="266" name="Google Shape;266;p55"/>
          <p:cNvSpPr txBox="1">
            <a:spLocks noGrp="1"/>
          </p:cNvSpPr>
          <p:nvPr>
            <p:ph type="body" idx="1"/>
          </p:nvPr>
        </p:nvSpPr>
        <p:spPr>
          <a:xfrm>
            <a:off x="529900" y="1038566"/>
            <a:ext cx="11360800" cy="4555200"/>
          </a:xfrm>
          <a:prstGeom prst="rect">
            <a:avLst/>
          </a:prstGeom>
        </p:spPr>
        <p:txBody>
          <a:bodyPr spcFirstLastPara="1" vert="horz" wrap="square" lIns="121900" tIns="121900" rIns="121900" bIns="121900" rtlCol="0" anchor="t" anchorCtr="0">
            <a:noAutofit/>
          </a:bodyPr>
          <a:lstStyle/>
          <a:p>
            <a:pPr marL="152396" indent="0">
              <a:lnSpc>
                <a:spcPct val="100000"/>
              </a:lnSpc>
              <a:buNone/>
            </a:pPr>
            <a:endParaRPr lang="en-US" sz="1600" dirty="0"/>
          </a:p>
          <a:p>
            <a:pPr marL="495296" indent="-342900">
              <a:lnSpc>
                <a:spcPct val="100000"/>
              </a:lnSpc>
              <a:buFont typeface="+mj-lt"/>
              <a:buAutoNum type="alphaLcParenR"/>
            </a:pPr>
            <a:endParaRPr lang="en-US" sz="1600" dirty="0"/>
          </a:p>
          <a:p>
            <a:pPr marL="152396" indent="0">
              <a:lnSpc>
                <a:spcPct val="100000"/>
              </a:lnSpc>
              <a:buNone/>
            </a:pPr>
            <a:endParaRPr lang="en-US" sz="1600" dirty="0"/>
          </a:p>
          <a:p>
            <a:pPr marL="152396" indent="0">
              <a:lnSpc>
                <a:spcPct val="100000"/>
              </a:lnSpc>
              <a:buNone/>
            </a:pPr>
            <a:endParaRPr lang="en-US" sz="1600" dirty="0"/>
          </a:p>
          <a:p>
            <a:pPr marL="152396" indent="0">
              <a:lnSpc>
                <a:spcPct val="100000"/>
              </a:lnSpc>
              <a:buNone/>
            </a:pPr>
            <a:endParaRPr lang="en-US" sz="1600" dirty="0"/>
          </a:p>
          <a:p>
            <a:pPr marL="152396" indent="0">
              <a:lnSpc>
                <a:spcPct val="100000"/>
              </a:lnSpc>
              <a:buNone/>
            </a:pPr>
            <a:endParaRPr sz="1600" dirty="0"/>
          </a:p>
          <a:p>
            <a:pPr marL="0" indent="0">
              <a:lnSpc>
                <a:spcPct val="100000"/>
              </a:lnSpc>
              <a:spcAft>
                <a:spcPts val="2133"/>
              </a:spcAft>
              <a:buNone/>
            </a:pPr>
            <a:endParaRPr sz="1600" dirty="0"/>
          </a:p>
        </p:txBody>
      </p:sp>
      <p:sp>
        <p:nvSpPr>
          <p:cNvPr id="2" name="TextBox 1">
            <a:extLst>
              <a:ext uri="{FF2B5EF4-FFF2-40B4-BE49-F238E27FC236}">
                <a16:creationId xmlns:a16="http://schemas.microsoft.com/office/drawing/2014/main" id="{95A7032C-FE7B-A943-BF5C-9B5B1EC24158}"/>
              </a:ext>
            </a:extLst>
          </p:cNvPr>
          <p:cNvSpPr txBox="1"/>
          <p:nvPr/>
        </p:nvSpPr>
        <p:spPr>
          <a:xfrm>
            <a:off x="301299" y="802676"/>
            <a:ext cx="7435005" cy="4770537"/>
          </a:xfrm>
          <a:prstGeom prst="rect">
            <a:avLst/>
          </a:prstGeom>
          <a:noFill/>
        </p:spPr>
        <p:txBody>
          <a:bodyPr wrap="square" rtlCol="0">
            <a:spAutoFit/>
          </a:bodyPr>
          <a:lstStyle/>
          <a:p>
            <a:r>
              <a:rPr lang="en-US" sz="1600" b="1" dirty="0"/>
              <a:t>Setup</a:t>
            </a:r>
            <a:r>
              <a:rPr lang="en-US" sz="1600" dirty="0"/>
              <a:t>: Lets say X ~ Normal(</a:t>
            </a:r>
            <a:r>
              <a:rPr lang="en-US" sz="1600" dirty="0" err="1"/>
              <a:t>μ</a:t>
            </a:r>
            <a:r>
              <a:rPr lang="en-US" sz="1600" dirty="0"/>
              <a:t> = 100, 𝞂 = 15), </a:t>
            </a:r>
            <a:r>
              <a:rPr lang="en-US" sz="1600" b="1" dirty="0"/>
              <a:t>we are going to take a sample of size 30</a:t>
            </a:r>
            <a:r>
              <a:rPr lang="en-US" sz="1600" dirty="0"/>
              <a:t>.</a:t>
            </a:r>
          </a:p>
          <a:p>
            <a:endParaRPr lang="en-US" sz="1600" dirty="0"/>
          </a:p>
          <a:p>
            <a:r>
              <a:rPr lang="en-US" sz="1600" dirty="0"/>
              <a:t>Now lets find some </a:t>
            </a:r>
            <a:r>
              <a:rPr lang="en-US" sz="1600" u="sng" dirty="0"/>
              <a:t>percentiles</a:t>
            </a:r>
            <a:r>
              <a:rPr lang="en-US" sz="1600" dirty="0"/>
              <a:t>!</a:t>
            </a:r>
          </a:p>
          <a:p>
            <a:endParaRPr lang="en-US" sz="1600" dirty="0"/>
          </a:p>
          <a:p>
            <a:pPr marL="342900" indent="-342900">
              <a:buAutoNum type="alphaLcParenR"/>
            </a:pPr>
            <a:endParaRPr lang="en-US" sz="1600" dirty="0"/>
          </a:p>
          <a:p>
            <a:r>
              <a:rPr lang="en-US" sz="1600" dirty="0"/>
              <a:t>f) Find the 45th percentile of sample means = X-bar (sampling distribution)</a:t>
            </a:r>
          </a:p>
          <a:p>
            <a:endParaRPr lang="en-US" sz="1600" dirty="0"/>
          </a:p>
          <a:p>
            <a:endParaRPr lang="en-US" sz="1600" dirty="0"/>
          </a:p>
          <a:p>
            <a:endParaRPr lang="en-US" sz="1600" dirty="0"/>
          </a:p>
          <a:p>
            <a:endParaRPr lang="en-US" sz="1600" dirty="0"/>
          </a:p>
          <a:p>
            <a:r>
              <a:rPr lang="en-US" sz="1600" dirty="0"/>
              <a:t>g) If the sample mean is at the top 15%, what is its value?</a:t>
            </a:r>
          </a:p>
          <a:p>
            <a:endParaRPr lang="en-US" sz="1600" dirty="0"/>
          </a:p>
          <a:p>
            <a:endParaRPr lang="en-US" sz="1600" dirty="0"/>
          </a:p>
          <a:p>
            <a:endParaRPr lang="en-US" sz="1600" dirty="0"/>
          </a:p>
          <a:p>
            <a:endParaRPr lang="en-US" sz="1600" dirty="0"/>
          </a:p>
          <a:p>
            <a:endParaRPr lang="en-US" sz="1600" dirty="0"/>
          </a:p>
          <a:p>
            <a:r>
              <a:rPr lang="en-US" sz="1600" dirty="0"/>
              <a:t>e) Which sample means bound the middle 60% of sample means?</a:t>
            </a:r>
          </a:p>
          <a:p>
            <a:endParaRPr lang="en-US" sz="1600" i="1" dirty="0">
              <a:solidFill>
                <a:srgbClr val="7030A0"/>
              </a:solidFill>
            </a:endParaRPr>
          </a:p>
          <a:p>
            <a:endParaRPr lang="en-US" sz="1600" dirty="0"/>
          </a:p>
        </p:txBody>
      </p:sp>
      <p:sp>
        <p:nvSpPr>
          <p:cNvPr id="6" name="TextBox 5">
            <a:extLst>
              <a:ext uri="{FF2B5EF4-FFF2-40B4-BE49-F238E27FC236}">
                <a16:creationId xmlns:a16="http://schemas.microsoft.com/office/drawing/2014/main" id="{F85D935F-2E75-C0A4-BB2D-A89D0487DED7}"/>
              </a:ext>
            </a:extLst>
          </p:cNvPr>
          <p:cNvSpPr txBox="1"/>
          <p:nvPr/>
        </p:nvSpPr>
        <p:spPr>
          <a:xfrm>
            <a:off x="9023683" y="429937"/>
            <a:ext cx="3392907" cy="1015663"/>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US" sz="1200" dirty="0">
                <a:solidFill>
                  <a:srgbClr val="7030A0"/>
                </a:solidFill>
              </a:rPr>
              <a:t>STEP 1: Draw Normal Curve and Label!!! </a:t>
            </a:r>
            <a:r>
              <a:rPr lang="en-US" sz="1200" b="1" dirty="0">
                <a:solidFill>
                  <a:srgbClr val="7030A0"/>
                </a:solidFill>
              </a:rPr>
              <a:t>Find new parameters!</a:t>
            </a:r>
          </a:p>
          <a:p>
            <a:r>
              <a:rPr lang="en-US" sz="1200" dirty="0">
                <a:solidFill>
                  <a:srgbClr val="7030A0"/>
                </a:solidFill>
              </a:rPr>
              <a:t>STEP 2: Write in terms of a probability statement!!!</a:t>
            </a:r>
          </a:p>
          <a:p>
            <a:r>
              <a:rPr lang="en-US" sz="1200" dirty="0">
                <a:solidFill>
                  <a:srgbClr val="7030A0"/>
                </a:solidFill>
              </a:rPr>
              <a:t>STEP 3: Shade the curve</a:t>
            </a:r>
          </a:p>
          <a:p>
            <a:r>
              <a:rPr lang="en-US" sz="1200" dirty="0">
                <a:solidFill>
                  <a:srgbClr val="7030A0"/>
                </a:solidFill>
              </a:rPr>
              <a:t>STEP 4: Show work and write answer!</a:t>
            </a:r>
          </a:p>
        </p:txBody>
      </p:sp>
    </p:spTree>
    <p:extLst>
      <p:ext uri="{BB962C8B-B14F-4D97-AF65-F5344CB8AC3E}">
        <p14:creationId xmlns:p14="http://schemas.microsoft.com/office/powerpoint/2010/main" val="42822481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65" name="Google Shape;265;p55"/>
              <p:cNvSpPr txBox="1">
                <a:spLocks noGrp="1"/>
              </p:cNvSpPr>
              <p:nvPr>
                <p:ph type="title"/>
              </p:nvPr>
            </p:nvSpPr>
            <p:spPr>
              <a:xfrm>
                <a:off x="415600" y="0"/>
                <a:ext cx="11360800" cy="763600"/>
              </a:xfrm>
              <a:prstGeom prst="rect">
                <a:avLst/>
              </a:prstGeom>
            </p:spPr>
            <p:txBody>
              <a:bodyPr spcFirstLastPara="1" vert="horz" wrap="square" lIns="121900" tIns="121900" rIns="121900" bIns="121900" rtlCol="0" anchor="t" anchorCtr="0">
                <a:noAutofit/>
              </a:bodyPr>
              <a:lstStyle/>
              <a:p>
                <a:r>
                  <a:rPr lang="en" sz="2400" dirty="0"/>
                  <a:t>New Normal Calc Fun </a:t>
                </a:r>
                <a:r>
                  <a:rPr lang="en" sz="2400" dirty="0" err="1"/>
                  <a:t>Sess</a:t>
                </a:r>
                <a:r>
                  <a:rPr lang="en" sz="2400" dirty="0"/>
                  <a:t>!:</a:t>
                </a:r>
                <a:r>
                  <a:rPr lang="en" sz="1200" dirty="0"/>
                  <a:t> </a:t>
                </a:r>
                <a:r>
                  <a:rPr lang="en" sz="2000" dirty="0"/>
                  <a:t>Finding Probabilities based on Distribution of </a:t>
                </a:r>
                <a14:m>
                  <m:oMath xmlns:m="http://schemas.openxmlformats.org/officeDocument/2006/math">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𝑋</m:t>
                        </m:r>
                      </m:e>
                    </m:acc>
                  </m:oMath>
                </a14:m>
                <a:endParaRPr sz="2000" dirty="0"/>
              </a:p>
            </p:txBody>
          </p:sp>
        </mc:Choice>
        <mc:Fallback xmlns="">
          <p:sp>
            <p:nvSpPr>
              <p:cNvPr id="265" name="Google Shape;265;p55"/>
              <p:cNvSpPr txBox="1">
                <a:spLocks noGrp="1" noRot="1" noChangeAspect="1" noMove="1" noResize="1" noEditPoints="1" noAdjustHandles="1" noChangeArrowheads="1" noChangeShapeType="1" noTextEdit="1"/>
              </p:cNvSpPr>
              <p:nvPr>
                <p:ph type="title"/>
              </p:nvPr>
            </p:nvSpPr>
            <p:spPr>
              <a:xfrm>
                <a:off x="415600" y="0"/>
                <a:ext cx="11360800" cy="763600"/>
              </a:xfrm>
              <a:prstGeom prst="rect">
                <a:avLst/>
              </a:prstGeom>
              <a:blipFill>
                <a:blip r:embed="rId3"/>
                <a:stretch>
                  <a:fillRect l="-558"/>
                </a:stretch>
              </a:blipFill>
            </p:spPr>
            <p:txBody>
              <a:bodyPr/>
              <a:lstStyle/>
              <a:p>
                <a:r>
                  <a:rPr lang="en-US">
                    <a:noFill/>
                  </a:rPr>
                  <a:t> </a:t>
                </a:r>
              </a:p>
            </p:txBody>
          </p:sp>
        </mc:Fallback>
      </mc:AlternateContent>
      <p:sp>
        <p:nvSpPr>
          <p:cNvPr id="266" name="Google Shape;266;p55"/>
          <p:cNvSpPr txBox="1">
            <a:spLocks noGrp="1"/>
          </p:cNvSpPr>
          <p:nvPr>
            <p:ph type="body" idx="1"/>
          </p:nvPr>
        </p:nvSpPr>
        <p:spPr>
          <a:xfrm>
            <a:off x="529900" y="1038566"/>
            <a:ext cx="11360800" cy="4555200"/>
          </a:xfrm>
          <a:prstGeom prst="rect">
            <a:avLst/>
          </a:prstGeom>
        </p:spPr>
        <p:txBody>
          <a:bodyPr spcFirstLastPara="1" vert="horz" wrap="square" lIns="121900" tIns="121900" rIns="121900" bIns="121900" rtlCol="0" anchor="t" anchorCtr="0">
            <a:noAutofit/>
          </a:bodyPr>
          <a:lstStyle/>
          <a:p>
            <a:pPr marL="152396" indent="0">
              <a:lnSpc>
                <a:spcPct val="100000"/>
              </a:lnSpc>
              <a:buNone/>
            </a:pPr>
            <a:endParaRPr lang="en-US" sz="1600" dirty="0"/>
          </a:p>
          <a:p>
            <a:pPr marL="495296" indent="-342900">
              <a:lnSpc>
                <a:spcPct val="100000"/>
              </a:lnSpc>
              <a:buFont typeface="+mj-lt"/>
              <a:buAutoNum type="alphaLcParenR"/>
            </a:pPr>
            <a:endParaRPr lang="en-US" sz="1600" dirty="0"/>
          </a:p>
          <a:p>
            <a:pPr marL="152396" indent="0">
              <a:lnSpc>
                <a:spcPct val="100000"/>
              </a:lnSpc>
              <a:buNone/>
            </a:pPr>
            <a:endParaRPr lang="en-US" sz="1600" dirty="0"/>
          </a:p>
          <a:p>
            <a:pPr marL="152396" indent="0">
              <a:lnSpc>
                <a:spcPct val="100000"/>
              </a:lnSpc>
              <a:buNone/>
            </a:pPr>
            <a:endParaRPr lang="en-US" sz="1600" dirty="0"/>
          </a:p>
          <a:p>
            <a:pPr marL="152396" indent="0">
              <a:lnSpc>
                <a:spcPct val="100000"/>
              </a:lnSpc>
              <a:buNone/>
            </a:pPr>
            <a:endParaRPr lang="en-US" sz="1600" dirty="0"/>
          </a:p>
          <a:p>
            <a:pPr marL="152396" indent="0">
              <a:lnSpc>
                <a:spcPct val="100000"/>
              </a:lnSpc>
              <a:buNone/>
            </a:pPr>
            <a:endParaRPr sz="1600" dirty="0"/>
          </a:p>
          <a:p>
            <a:pPr marL="0" indent="0">
              <a:lnSpc>
                <a:spcPct val="100000"/>
              </a:lnSpc>
              <a:spcAft>
                <a:spcPts val="2133"/>
              </a:spcAft>
              <a:buNone/>
            </a:pPr>
            <a:endParaRPr sz="1600" dirty="0"/>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95A7032C-FE7B-A943-BF5C-9B5B1EC24158}"/>
                  </a:ext>
                </a:extLst>
              </p:cNvPr>
              <p:cNvSpPr txBox="1"/>
              <p:nvPr/>
            </p:nvSpPr>
            <p:spPr>
              <a:xfrm>
                <a:off x="415600" y="497334"/>
                <a:ext cx="10554240" cy="7478970"/>
              </a:xfrm>
              <a:prstGeom prst="rect">
                <a:avLst/>
              </a:prstGeom>
              <a:noFill/>
            </p:spPr>
            <p:txBody>
              <a:bodyPr wrap="square" rtlCol="0">
                <a:spAutoFit/>
              </a:bodyPr>
              <a:lstStyle/>
              <a:p>
                <a:r>
                  <a:rPr lang="en-US" sz="1600" dirty="0"/>
                  <a:t>Lets say X ~ Normal(</a:t>
                </a:r>
                <a:r>
                  <a:rPr lang="en-US" sz="1600" dirty="0" err="1"/>
                  <a:t>μ</a:t>
                </a:r>
                <a:r>
                  <a:rPr lang="en-US" sz="1600" dirty="0"/>
                  <a:t> = 100, 𝞂 = 15), </a:t>
                </a:r>
                <a:r>
                  <a:rPr lang="en-US" sz="1600" b="1" dirty="0"/>
                  <a:t>we are going to take a sample of size 30</a:t>
                </a:r>
                <a:r>
                  <a:rPr lang="en-US" sz="1600" dirty="0"/>
                  <a:t>.</a:t>
                </a:r>
              </a:p>
              <a:p>
                <a:endParaRPr lang="en-US" sz="1600" dirty="0"/>
              </a:p>
              <a:p>
                <a:pPr marL="342900" indent="-342900">
                  <a:buAutoNum type="alphaLcParenR"/>
                </a:pPr>
                <a:r>
                  <a:rPr lang="en-US" sz="1600" dirty="0"/>
                  <a:t>What are the parameters for our new Normal distribution for the sampling distribution of </a:t>
                </a:r>
                <a14:m>
                  <m:oMath xmlns:m="http://schemas.openxmlformats.org/officeDocument/2006/math">
                    <m:acc>
                      <m:accPr>
                        <m:chr m:val="̅"/>
                        <m:ctrlPr>
                          <a:rPr lang="en-US" sz="1600" i="1">
                            <a:latin typeface="Cambria Math" panose="02040503050406030204" pitchFamily="18" charset="0"/>
                          </a:rPr>
                        </m:ctrlPr>
                      </m:accPr>
                      <m:e>
                        <m:r>
                          <a:rPr lang="en-US" sz="1600" i="1">
                            <a:latin typeface="Cambria Math" panose="02040503050406030204" pitchFamily="18" charset="0"/>
                          </a:rPr>
                          <m:t>𝑋</m:t>
                        </m:r>
                      </m:e>
                    </m:acc>
                  </m:oMath>
                </a14:m>
                <a:r>
                  <a:rPr lang="en-US" sz="1600" dirty="0"/>
                  <a:t>?</a:t>
                </a:r>
              </a:p>
              <a:p>
                <a:endParaRPr lang="en-US" sz="1600" dirty="0"/>
              </a:p>
              <a:p>
                <a:pPr marL="285750" indent="-285750">
                  <a:buFont typeface="Arial" panose="020B0604020202020204" pitchFamily="34" charset="0"/>
                  <a:buChar char="•"/>
                </a:pPr>
                <a:r>
                  <a:rPr lang="en-US" sz="1600" i="1" dirty="0">
                    <a:solidFill>
                      <a:srgbClr val="7030A0"/>
                    </a:solidFill>
                  </a:rPr>
                  <a:t>We want to study the sampling distribution of the </a:t>
                </a:r>
                <a:r>
                  <a:rPr lang="en-US" sz="1600" b="1" i="1" dirty="0">
                    <a:solidFill>
                      <a:srgbClr val="7030A0"/>
                    </a:solidFill>
                  </a:rPr>
                  <a:t>sample mean </a:t>
                </a:r>
                <a14:m>
                  <m:oMath xmlns:m="http://schemas.openxmlformats.org/officeDocument/2006/math">
                    <m:acc>
                      <m:accPr>
                        <m:chr m:val="̅"/>
                        <m:ctrlPr>
                          <a:rPr lang="en-US" sz="1600" i="1">
                            <a:solidFill>
                              <a:srgbClr val="7030A0"/>
                            </a:solidFill>
                            <a:latin typeface="Cambria Math" panose="02040503050406030204" pitchFamily="18" charset="0"/>
                          </a:rPr>
                        </m:ctrlPr>
                      </m:accPr>
                      <m:e>
                        <m:r>
                          <a:rPr lang="en-US" sz="1600" i="1">
                            <a:solidFill>
                              <a:srgbClr val="7030A0"/>
                            </a:solidFill>
                            <a:latin typeface="Cambria Math" panose="02040503050406030204" pitchFamily="18" charset="0"/>
                          </a:rPr>
                          <m:t>𝑋</m:t>
                        </m:r>
                      </m:e>
                    </m:acc>
                  </m:oMath>
                </a14:m>
                <a:endParaRPr lang="en-US" sz="1600" i="1" dirty="0">
                  <a:solidFill>
                    <a:srgbClr val="7030A0"/>
                  </a:solidFill>
                </a:endParaRPr>
              </a:p>
              <a:p>
                <a:pPr marL="285750" indent="-285750">
                  <a:buFont typeface="Arial" panose="020B0604020202020204" pitchFamily="34" charset="0"/>
                  <a:buChar char="•"/>
                </a:pPr>
                <a:r>
                  <a:rPr lang="en-US" sz="1600" i="1" dirty="0">
                    <a:solidFill>
                      <a:srgbClr val="7030A0"/>
                    </a:solidFill>
                  </a:rPr>
                  <a:t>So we need to use the </a:t>
                </a:r>
                <a:r>
                  <a:rPr lang="en-US" sz="1600" i="1" u="sng" dirty="0">
                    <a:solidFill>
                      <a:srgbClr val="7030A0"/>
                    </a:solidFill>
                  </a:rPr>
                  <a:t>CLT formulas</a:t>
                </a:r>
                <a:r>
                  <a:rPr lang="en-US" sz="1600" i="1" dirty="0">
                    <a:solidFill>
                      <a:srgbClr val="7030A0"/>
                    </a:solidFill>
                  </a:rPr>
                  <a:t> to make the adjustments to our original X information</a:t>
                </a:r>
              </a:p>
              <a:p>
                <a:pPr marL="285750" indent="-285750">
                  <a:buFont typeface="Arial" panose="020B0604020202020204" pitchFamily="34" charset="0"/>
                  <a:buChar char="•"/>
                </a:pPr>
                <a:r>
                  <a:rPr lang="en-US" sz="1600" i="1" dirty="0">
                    <a:solidFill>
                      <a:srgbClr val="7030A0"/>
                    </a:solidFill>
                  </a:rPr>
                  <a:t>This gives us the information for our NEW curve, </a:t>
                </a:r>
                <a14:m>
                  <m:oMath xmlns:m="http://schemas.openxmlformats.org/officeDocument/2006/math">
                    <m:acc>
                      <m:accPr>
                        <m:chr m:val="̅"/>
                        <m:ctrlPr>
                          <a:rPr lang="en-US" sz="1600" i="1">
                            <a:solidFill>
                              <a:srgbClr val="7030A0"/>
                            </a:solidFill>
                            <a:latin typeface="Cambria Math" panose="02040503050406030204" pitchFamily="18" charset="0"/>
                          </a:rPr>
                        </m:ctrlPr>
                      </m:accPr>
                      <m:e>
                        <m:r>
                          <a:rPr lang="en-US" sz="1600" i="1">
                            <a:solidFill>
                              <a:srgbClr val="7030A0"/>
                            </a:solidFill>
                            <a:latin typeface="Cambria Math" panose="02040503050406030204" pitchFamily="18" charset="0"/>
                          </a:rPr>
                          <m:t>𝑋</m:t>
                        </m:r>
                      </m:e>
                    </m:acc>
                  </m:oMath>
                </a14:m>
                <a:endParaRPr lang="en-US" sz="1600" i="1" dirty="0"/>
              </a:p>
              <a:p>
                <a:pPr marL="285750" indent="-285750">
                  <a:buFont typeface="Arial" panose="020B0604020202020204" pitchFamily="34" charset="0"/>
                  <a:buChar char="•"/>
                </a:pPr>
                <a:endParaRPr lang="en-US" sz="1600" dirty="0"/>
              </a:p>
              <a:p>
                <a:endParaRPr lang="en-US" sz="1600" dirty="0"/>
              </a:p>
              <a:p>
                <a:endParaRPr lang="en-US" sz="1600" dirty="0"/>
              </a:p>
              <a:p>
                <a:endParaRPr lang="en-US" sz="1600" dirty="0"/>
              </a:p>
              <a:p>
                <a:endParaRPr lang="en-US" sz="1600" dirty="0"/>
              </a:p>
              <a:p>
                <a:r>
                  <a:rPr lang="en-US" sz="1600" dirty="0"/>
                  <a:t>b)   Sketch and Label the new Normal curve.</a:t>
                </a:r>
              </a:p>
              <a:p>
                <a:endParaRPr lang="en-US" sz="1600" dirty="0"/>
              </a:p>
              <a:p>
                <a:r>
                  <a:rPr lang="en-US" sz="1600" i="1" dirty="0">
                    <a:solidFill>
                      <a:srgbClr val="7030A0"/>
                    </a:solidFill>
                  </a:rPr>
                  <a:t>Label the curve using the rounded value of the NEW standard deviation</a:t>
                </a:r>
              </a:p>
              <a:p>
                <a:endParaRPr lang="en-US" sz="1600" dirty="0"/>
              </a:p>
              <a:p>
                <a:endParaRPr lang="en-US" sz="1600" dirty="0"/>
              </a:p>
              <a:p>
                <a:endParaRPr lang="en-US" sz="1600" dirty="0"/>
              </a:p>
              <a:p>
                <a:endParaRPr lang="en-US" sz="1600" dirty="0"/>
              </a:p>
              <a:p>
                <a:endParaRPr lang="en-US" sz="1600" dirty="0"/>
              </a:p>
              <a:p>
                <a:endParaRPr lang="en-US" sz="1600" dirty="0"/>
              </a:p>
              <a:p>
                <a:endParaRPr lang="en-US" sz="1600" dirty="0"/>
              </a:p>
              <a:p>
                <a:endParaRPr lang="en-US" sz="1600" dirty="0"/>
              </a:p>
              <a:p>
                <a:endParaRPr lang="en-US" sz="1600" dirty="0"/>
              </a:p>
              <a:p>
                <a:r>
                  <a:rPr lang="en-US" sz="1600" dirty="0"/>
                  <a:t>Now lets find some probabilities and percentiles!</a:t>
                </a:r>
              </a:p>
              <a:p>
                <a:endParaRPr lang="en-US" sz="1600" dirty="0"/>
              </a:p>
              <a:p>
                <a:endParaRPr lang="en-US" sz="1600" dirty="0"/>
              </a:p>
              <a:p>
                <a:endParaRPr lang="en-US" sz="1600" dirty="0"/>
              </a:p>
              <a:p>
                <a:endParaRPr lang="en-US" sz="1600" dirty="0"/>
              </a:p>
            </p:txBody>
          </p:sp>
        </mc:Choice>
        <mc:Fallback xmlns="">
          <p:sp>
            <p:nvSpPr>
              <p:cNvPr id="2" name="TextBox 1">
                <a:extLst>
                  <a:ext uri="{FF2B5EF4-FFF2-40B4-BE49-F238E27FC236}">
                    <a16:creationId xmlns:a16="http://schemas.microsoft.com/office/drawing/2014/main" id="{95A7032C-FE7B-A943-BF5C-9B5B1EC24158}"/>
                  </a:ext>
                </a:extLst>
              </p:cNvPr>
              <p:cNvSpPr txBox="1">
                <a:spLocks noRot="1" noChangeAspect="1" noMove="1" noResize="1" noEditPoints="1" noAdjustHandles="1" noChangeArrowheads="1" noChangeShapeType="1" noTextEdit="1"/>
              </p:cNvSpPr>
              <p:nvPr/>
            </p:nvSpPr>
            <p:spPr>
              <a:xfrm>
                <a:off x="415600" y="497334"/>
                <a:ext cx="10554240" cy="7478970"/>
              </a:xfrm>
              <a:prstGeom prst="rect">
                <a:avLst/>
              </a:prstGeom>
              <a:blipFill>
                <a:blip r:embed="rId4"/>
                <a:stretch>
                  <a:fillRect l="-360" t="-340"/>
                </a:stretch>
              </a:blipFill>
            </p:spPr>
            <p:txBody>
              <a:bodyPr/>
              <a:lstStyle/>
              <a:p>
                <a:r>
                  <a:rPr lang="en-US">
                    <a:noFill/>
                  </a:rPr>
                  <a:t> </a:t>
                </a:r>
              </a:p>
            </p:txBody>
          </p:sp>
        </mc:Fallback>
      </mc:AlternateContent>
      <p:grpSp>
        <p:nvGrpSpPr>
          <p:cNvPr id="3" name="Group 2">
            <a:extLst>
              <a:ext uri="{FF2B5EF4-FFF2-40B4-BE49-F238E27FC236}">
                <a16:creationId xmlns:a16="http://schemas.microsoft.com/office/drawing/2014/main" id="{398C95F5-27E9-AC4C-9F3A-3F5039486371}"/>
              </a:ext>
            </a:extLst>
          </p:cNvPr>
          <p:cNvGrpSpPr/>
          <p:nvPr/>
        </p:nvGrpSpPr>
        <p:grpSpPr>
          <a:xfrm>
            <a:off x="2085394" y="4325766"/>
            <a:ext cx="3127779" cy="2110755"/>
            <a:chOff x="9146910" y="3862710"/>
            <a:chExt cx="3127779" cy="2110755"/>
          </a:xfrm>
        </p:grpSpPr>
        <p:pic>
          <p:nvPicPr>
            <p:cNvPr id="43" name="Picture 42">
              <a:extLst>
                <a:ext uri="{FF2B5EF4-FFF2-40B4-BE49-F238E27FC236}">
                  <a16:creationId xmlns:a16="http://schemas.microsoft.com/office/drawing/2014/main" id="{375D798F-2FD0-8045-A57C-A100EDBB62A5}"/>
                </a:ext>
              </a:extLst>
            </p:cNvPr>
            <p:cNvPicPr>
              <a:picLocks noChangeAspect="1"/>
            </p:cNvPicPr>
            <p:nvPr/>
          </p:nvPicPr>
          <p:blipFill>
            <a:blip r:embed="rId5"/>
            <a:stretch>
              <a:fillRect/>
            </a:stretch>
          </p:blipFill>
          <p:spPr>
            <a:xfrm>
              <a:off x="9484263" y="3862710"/>
              <a:ext cx="2453074" cy="1471844"/>
            </a:xfrm>
            <a:prstGeom prst="rect">
              <a:avLst/>
            </a:prstGeom>
          </p:spPr>
        </p:pic>
        <p:sp>
          <p:nvSpPr>
            <p:cNvPr id="4" name="TextBox 3">
              <a:extLst>
                <a:ext uri="{FF2B5EF4-FFF2-40B4-BE49-F238E27FC236}">
                  <a16:creationId xmlns:a16="http://schemas.microsoft.com/office/drawing/2014/main" id="{FEC3D676-F724-5340-BB3B-21479B353A2B}"/>
                </a:ext>
              </a:extLst>
            </p:cNvPr>
            <p:cNvSpPr txBox="1"/>
            <p:nvPr/>
          </p:nvSpPr>
          <p:spPr>
            <a:xfrm>
              <a:off x="9146910" y="5346233"/>
              <a:ext cx="3127779" cy="246221"/>
            </a:xfrm>
            <a:prstGeom prst="rect">
              <a:avLst/>
            </a:prstGeom>
            <a:noFill/>
          </p:spPr>
          <p:txBody>
            <a:bodyPr wrap="none" rtlCol="0">
              <a:spAutoFit/>
            </a:bodyPr>
            <a:lstStyle/>
            <a:p>
              <a:r>
                <a:rPr lang="en-US" sz="1000" dirty="0"/>
                <a:t>91.78      94.52     97.26      100     102.74  105.48    108.22</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555F31B-F7CD-CE43-9961-8ACA17B5FE50}"/>
                    </a:ext>
                  </a:extLst>
                </p:cNvPr>
                <p:cNvSpPr txBox="1"/>
                <p:nvPr/>
              </p:nvSpPr>
              <p:spPr>
                <a:xfrm>
                  <a:off x="10514655" y="5604133"/>
                  <a:ext cx="39228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𝑋</m:t>
                            </m:r>
                          </m:e>
                        </m:acc>
                      </m:oMath>
                    </m:oMathPara>
                  </a14:m>
                  <a:endParaRPr lang="en-US" dirty="0"/>
                </a:p>
              </p:txBody>
            </p:sp>
          </mc:Choice>
          <mc:Fallback xmlns="">
            <p:sp>
              <p:nvSpPr>
                <p:cNvPr id="6" name="TextBox 5">
                  <a:extLst>
                    <a:ext uri="{FF2B5EF4-FFF2-40B4-BE49-F238E27FC236}">
                      <a16:creationId xmlns:a16="http://schemas.microsoft.com/office/drawing/2014/main" id="{6555F31B-F7CD-CE43-9961-8ACA17B5FE50}"/>
                    </a:ext>
                  </a:extLst>
                </p:cNvPr>
                <p:cNvSpPr txBox="1">
                  <a:spLocks noRot="1" noChangeAspect="1" noMove="1" noResize="1" noEditPoints="1" noAdjustHandles="1" noChangeArrowheads="1" noChangeShapeType="1" noTextEdit="1"/>
                </p:cNvSpPr>
                <p:nvPr/>
              </p:nvSpPr>
              <p:spPr>
                <a:xfrm>
                  <a:off x="10514655" y="5604133"/>
                  <a:ext cx="392287" cy="369332"/>
                </a:xfrm>
                <a:prstGeom prst="rect">
                  <a:avLst/>
                </a:prstGeom>
                <a:blipFill>
                  <a:blip r:embed="rId6"/>
                  <a:stretch>
                    <a:fillRect/>
                  </a:stretch>
                </a:blipFill>
              </p:spPr>
              <p:txBody>
                <a:bodyPr/>
                <a:lstStyle/>
                <a:p>
                  <a:r>
                    <a:rPr lang="en-US">
                      <a:noFill/>
                    </a:rPr>
                    <a:t> </a:t>
                  </a:r>
                </a:p>
              </p:txBody>
            </p:sp>
          </mc:Fallback>
        </mc:AlternateContent>
      </p:grpSp>
      <p:pic>
        <p:nvPicPr>
          <p:cNvPr id="9" name="Picture 8">
            <a:extLst>
              <a:ext uri="{FF2B5EF4-FFF2-40B4-BE49-F238E27FC236}">
                <a16:creationId xmlns:a16="http://schemas.microsoft.com/office/drawing/2014/main" id="{C6E83E34-C69A-2942-BE82-FE13FDBAD345}"/>
              </a:ext>
            </a:extLst>
          </p:cNvPr>
          <p:cNvPicPr>
            <a:picLocks noChangeAspect="1"/>
          </p:cNvPicPr>
          <p:nvPr/>
        </p:nvPicPr>
        <p:blipFill>
          <a:blip r:embed="rId7"/>
          <a:stretch>
            <a:fillRect/>
          </a:stretch>
        </p:blipFill>
        <p:spPr>
          <a:xfrm>
            <a:off x="7195787" y="2239551"/>
            <a:ext cx="3635150" cy="4172431"/>
          </a:xfrm>
          <a:prstGeom prst="rect">
            <a:avLst/>
          </a:prstGeom>
        </p:spPr>
      </p:pic>
    </p:spTree>
    <p:extLst>
      <p:ext uri="{BB962C8B-B14F-4D97-AF65-F5344CB8AC3E}">
        <p14:creationId xmlns:p14="http://schemas.microsoft.com/office/powerpoint/2010/main" val="8958510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65" name="Google Shape;265;p55"/>
              <p:cNvSpPr txBox="1">
                <a:spLocks noGrp="1"/>
              </p:cNvSpPr>
              <p:nvPr>
                <p:ph type="title"/>
              </p:nvPr>
            </p:nvSpPr>
            <p:spPr>
              <a:xfrm>
                <a:off x="415600" y="-85512"/>
                <a:ext cx="11360800" cy="763600"/>
              </a:xfrm>
              <a:prstGeom prst="rect">
                <a:avLst/>
              </a:prstGeom>
            </p:spPr>
            <p:txBody>
              <a:bodyPr spcFirstLastPara="1" vert="horz" wrap="square" lIns="121900" tIns="121900" rIns="121900" bIns="121900" rtlCol="0" anchor="t" anchorCtr="0">
                <a:noAutofit/>
              </a:bodyPr>
              <a:lstStyle/>
              <a:p>
                <a:r>
                  <a:rPr lang="en" sz="2400" dirty="0"/>
                  <a:t>New Normal Calc Fun </a:t>
                </a:r>
                <a:r>
                  <a:rPr lang="en" sz="2400" dirty="0" err="1"/>
                  <a:t>Sess</a:t>
                </a:r>
                <a:r>
                  <a:rPr lang="en" sz="2400" dirty="0"/>
                  <a:t>!:</a:t>
                </a:r>
                <a:r>
                  <a:rPr lang="en" sz="1200" dirty="0"/>
                  <a:t> </a:t>
                </a:r>
                <a:r>
                  <a:rPr lang="en" sz="2000" dirty="0"/>
                  <a:t>Finding Probabilities based on Distribution of </a:t>
                </a:r>
                <a14:m>
                  <m:oMath xmlns:m="http://schemas.openxmlformats.org/officeDocument/2006/math">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𝑋</m:t>
                        </m:r>
                      </m:e>
                    </m:acc>
                  </m:oMath>
                </a14:m>
                <a:endParaRPr sz="2000" dirty="0"/>
              </a:p>
            </p:txBody>
          </p:sp>
        </mc:Choice>
        <mc:Fallback xmlns="">
          <p:sp>
            <p:nvSpPr>
              <p:cNvPr id="265" name="Google Shape;265;p55"/>
              <p:cNvSpPr txBox="1">
                <a:spLocks noGrp="1" noRot="1" noChangeAspect="1" noMove="1" noResize="1" noEditPoints="1" noAdjustHandles="1" noChangeArrowheads="1" noChangeShapeType="1" noTextEdit="1"/>
              </p:cNvSpPr>
              <p:nvPr>
                <p:ph type="title"/>
              </p:nvPr>
            </p:nvSpPr>
            <p:spPr>
              <a:xfrm>
                <a:off x="415600" y="-85512"/>
                <a:ext cx="11360800" cy="763600"/>
              </a:xfrm>
              <a:prstGeom prst="rect">
                <a:avLst/>
              </a:prstGeom>
              <a:blipFill>
                <a:blip r:embed="rId3"/>
                <a:stretch>
                  <a:fillRect l="-558"/>
                </a:stretch>
              </a:blipFill>
            </p:spPr>
            <p:txBody>
              <a:bodyPr/>
              <a:lstStyle/>
              <a:p>
                <a:r>
                  <a:rPr lang="en-US">
                    <a:noFill/>
                  </a:rPr>
                  <a:t> </a:t>
                </a:r>
              </a:p>
            </p:txBody>
          </p:sp>
        </mc:Fallback>
      </mc:AlternateContent>
      <p:sp>
        <p:nvSpPr>
          <p:cNvPr id="266" name="Google Shape;266;p55"/>
          <p:cNvSpPr txBox="1">
            <a:spLocks noGrp="1"/>
          </p:cNvSpPr>
          <p:nvPr>
            <p:ph type="body" idx="1"/>
          </p:nvPr>
        </p:nvSpPr>
        <p:spPr>
          <a:xfrm>
            <a:off x="529900" y="1038566"/>
            <a:ext cx="11360800" cy="4555200"/>
          </a:xfrm>
          <a:prstGeom prst="rect">
            <a:avLst/>
          </a:prstGeom>
        </p:spPr>
        <p:txBody>
          <a:bodyPr spcFirstLastPara="1" vert="horz" wrap="square" lIns="121900" tIns="121900" rIns="121900" bIns="121900" rtlCol="0" anchor="t" anchorCtr="0">
            <a:noAutofit/>
          </a:bodyPr>
          <a:lstStyle/>
          <a:p>
            <a:pPr marL="152396" indent="0">
              <a:lnSpc>
                <a:spcPct val="100000"/>
              </a:lnSpc>
              <a:buNone/>
            </a:pPr>
            <a:endParaRPr lang="en-US" sz="1600" dirty="0"/>
          </a:p>
          <a:p>
            <a:pPr marL="495296" indent="-342900">
              <a:lnSpc>
                <a:spcPct val="100000"/>
              </a:lnSpc>
              <a:buFont typeface="+mj-lt"/>
              <a:buAutoNum type="alphaLcParenR"/>
            </a:pPr>
            <a:endParaRPr lang="en-US" sz="1600" dirty="0"/>
          </a:p>
          <a:p>
            <a:pPr marL="152396" indent="0">
              <a:lnSpc>
                <a:spcPct val="100000"/>
              </a:lnSpc>
              <a:buNone/>
            </a:pPr>
            <a:endParaRPr lang="en-US" sz="1600" dirty="0"/>
          </a:p>
          <a:p>
            <a:pPr marL="152396" indent="0">
              <a:lnSpc>
                <a:spcPct val="100000"/>
              </a:lnSpc>
              <a:buNone/>
            </a:pPr>
            <a:endParaRPr lang="en-US" sz="1600" dirty="0"/>
          </a:p>
          <a:p>
            <a:pPr marL="152396" indent="0">
              <a:lnSpc>
                <a:spcPct val="100000"/>
              </a:lnSpc>
              <a:buNone/>
            </a:pPr>
            <a:endParaRPr lang="en-US" sz="1600" dirty="0"/>
          </a:p>
          <a:p>
            <a:pPr marL="152396" indent="0">
              <a:lnSpc>
                <a:spcPct val="100000"/>
              </a:lnSpc>
              <a:buNone/>
            </a:pPr>
            <a:endParaRPr sz="1600" dirty="0"/>
          </a:p>
          <a:p>
            <a:pPr marL="0" indent="0">
              <a:lnSpc>
                <a:spcPct val="100000"/>
              </a:lnSpc>
              <a:spcAft>
                <a:spcPts val="2133"/>
              </a:spcAft>
              <a:buNone/>
            </a:pPr>
            <a:endParaRPr sz="1600" dirty="0"/>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95A7032C-FE7B-A943-BF5C-9B5B1EC24158}"/>
                  </a:ext>
                </a:extLst>
              </p:cNvPr>
              <p:cNvSpPr txBox="1"/>
              <p:nvPr/>
            </p:nvSpPr>
            <p:spPr>
              <a:xfrm>
                <a:off x="492539" y="434447"/>
                <a:ext cx="7842161" cy="6654386"/>
              </a:xfrm>
              <a:prstGeom prst="rect">
                <a:avLst/>
              </a:prstGeom>
              <a:noFill/>
            </p:spPr>
            <p:txBody>
              <a:bodyPr wrap="square" rtlCol="0">
                <a:spAutoFit/>
              </a:bodyPr>
              <a:lstStyle/>
              <a:p>
                <a:r>
                  <a:rPr lang="en-US" sz="1500" b="1" dirty="0">
                    <a:solidFill>
                      <a:srgbClr val="FFC000"/>
                    </a:solidFill>
                  </a:rPr>
                  <a:t>NEW curve based on CLT formulas: </a:t>
                </a:r>
                <a14:m>
                  <m:oMath xmlns:m="http://schemas.openxmlformats.org/officeDocument/2006/math">
                    <m:acc>
                      <m:accPr>
                        <m:chr m:val="̅"/>
                        <m:ctrlPr>
                          <a:rPr lang="en-US" sz="1500" b="1" i="1">
                            <a:solidFill>
                              <a:srgbClr val="FFC000"/>
                            </a:solidFill>
                            <a:latin typeface="Cambria Math" panose="02040503050406030204" pitchFamily="18" charset="0"/>
                          </a:rPr>
                        </m:ctrlPr>
                      </m:accPr>
                      <m:e>
                        <m:r>
                          <a:rPr lang="en-US" sz="1500" b="1" i="1">
                            <a:solidFill>
                              <a:srgbClr val="FFC000"/>
                            </a:solidFill>
                            <a:latin typeface="Cambria Math" panose="02040503050406030204" pitchFamily="18" charset="0"/>
                          </a:rPr>
                          <m:t>𝑿</m:t>
                        </m:r>
                      </m:e>
                    </m:acc>
                    <m:r>
                      <a:rPr lang="en-US" sz="1500" b="1" i="1" dirty="0">
                        <a:solidFill>
                          <a:srgbClr val="FFC000"/>
                        </a:solidFill>
                        <a:latin typeface="Cambria Math" panose="02040503050406030204" pitchFamily="18" charset="0"/>
                      </a:rPr>
                      <m:t>∼</m:t>
                    </m:r>
                    <m:r>
                      <a:rPr lang="en-US" sz="1500" b="1" i="1" dirty="0">
                        <a:solidFill>
                          <a:srgbClr val="FFC000"/>
                        </a:solidFill>
                        <a:latin typeface="Cambria Math" panose="02040503050406030204" pitchFamily="18" charset="0"/>
                      </a:rPr>
                      <m:t>𝑵𝒐𝒓𝒎𝒂𝒍</m:t>
                    </m:r>
                    <m:r>
                      <a:rPr lang="en-US" sz="1500" b="1" i="1" dirty="0">
                        <a:solidFill>
                          <a:srgbClr val="FFC000"/>
                        </a:solidFill>
                        <a:latin typeface="Cambria Math" panose="02040503050406030204" pitchFamily="18" charset="0"/>
                      </a:rPr>
                      <m:t>(</m:t>
                    </m:r>
                    <m:r>
                      <a:rPr lang="en-US" sz="1500" b="1" i="1" dirty="0">
                        <a:solidFill>
                          <a:srgbClr val="FFC000"/>
                        </a:solidFill>
                        <a:latin typeface="Cambria Math" panose="02040503050406030204" pitchFamily="18" charset="0"/>
                      </a:rPr>
                      <m:t>𝒎𝒆𝒂𝒏</m:t>
                    </m:r>
                    <m:r>
                      <a:rPr lang="en-US" sz="1500" b="1" i="1" dirty="0">
                        <a:solidFill>
                          <a:srgbClr val="FFC000"/>
                        </a:solidFill>
                        <a:latin typeface="Cambria Math" panose="02040503050406030204" pitchFamily="18" charset="0"/>
                      </a:rPr>
                      <m:t>=</m:t>
                    </m:r>
                    <m:r>
                      <a:rPr lang="en-US" sz="1500" b="1" i="1" dirty="0" smtClean="0">
                        <a:solidFill>
                          <a:srgbClr val="FFC000"/>
                        </a:solidFill>
                        <a:latin typeface="Cambria Math" panose="02040503050406030204" pitchFamily="18" charset="0"/>
                      </a:rPr>
                      <m:t>𝝁</m:t>
                    </m:r>
                    <m:r>
                      <a:rPr lang="en-US" sz="1500" b="1" i="1" dirty="0" smtClean="0">
                        <a:solidFill>
                          <a:srgbClr val="FFC000"/>
                        </a:solidFill>
                        <a:latin typeface="Cambria Math" panose="02040503050406030204" pitchFamily="18" charset="0"/>
                      </a:rPr>
                      <m:t>=</m:t>
                    </m:r>
                    <m:r>
                      <a:rPr lang="en-US" sz="1500" b="1" i="1" dirty="0">
                        <a:solidFill>
                          <a:srgbClr val="FFC000"/>
                        </a:solidFill>
                        <a:latin typeface="Cambria Math" panose="02040503050406030204" pitchFamily="18" charset="0"/>
                      </a:rPr>
                      <m:t>𝟏𝟎𝟎</m:t>
                    </m:r>
                    <m:r>
                      <a:rPr lang="en-US" sz="1500" b="1" i="1" dirty="0">
                        <a:solidFill>
                          <a:srgbClr val="FFC000"/>
                        </a:solidFill>
                        <a:latin typeface="Cambria Math" panose="02040503050406030204" pitchFamily="18" charset="0"/>
                      </a:rPr>
                      <m:t>, </m:t>
                    </m:r>
                    <m:r>
                      <a:rPr lang="en-US" sz="1500" b="1" i="1" dirty="0">
                        <a:solidFill>
                          <a:srgbClr val="FFC000"/>
                        </a:solidFill>
                        <a:latin typeface="Cambria Math" panose="02040503050406030204" pitchFamily="18" charset="0"/>
                      </a:rPr>
                      <m:t>𝑺𝑫</m:t>
                    </m:r>
                    <m:r>
                      <a:rPr lang="en-US" sz="1500" b="1" i="1" dirty="0">
                        <a:solidFill>
                          <a:srgbClr val="FFC000"/>
                        </a:solidFill>
                        <a:latin typeface="Cambria Math" panose="02040503050406030204" pitchFamily="18" charset="0"/>
                      </a:rPr>
                      <m:t>=</m:t>
                    </m:r>
                    <m:f>
                      <m:fPr>
                        <m:ctrlPr>
                          <a:rPr lang="en-US" sz="1500" b="1" i="1" dirty="0">
                            <a:solidFill>
                              <a:srgbClr val="FFC000"/>
                            </a:solidFill>
                            <a:latin typeface="Cambria Math" panose="02040503050406030204" pitchFamily="18" charset="0"/>
                          </a:rPr>
                        </m:ctrlPr>
                      </m:fPr>
                      <m:num>
                        <m:r>
                          <a:rPr lang="en-US" sz="1500" b="1" i="1" dirty="0">
                            <a:solidFill>
                              <a:srgbClr val="FFC000"/>
                            </a:solidFill>
                            <a:latin typeface="Cambria Math" panose="02040503050406030204" pitchFamily="18" charset="0"/>
                          </a:rPr>
                          <m:t>𝝈</m:t>
                        </m:r>
                      </m:num>
                      <m:den>
                        <m:rad>
                          <m:radPr>
                            <m:degHide m:val="on"/>
                            <m:ctrlPr>
                              <a:rPr lang="en-US" sz="1500" b="1" i="1" dirty="0">
                                <a:solidFill>
                                  <a:srgbClr val="FFC000"/>
                                </a:solidFill>
                                <a:latin typeface="Cambria Math" panose="02040503050406030204" pitchFamily="18" charset="0"/>
                              </a:rPr>
                            </m:ctrlPr>
                          </m:radPr>
                          <m:deg/>
                          <m:e>
                            <m:r>
                              <a:rPr lang="en-US" sz="1500" b="1" i="1" dirty="0">
                                <a:solidFill>
                                  <a:srgbClr val="FFC000"/>
                                </a:solidFill>
                                <a:latin typeface="Cambria Math" panose="02040503050406030204" pitchFamily="18" charset="0"/>
                              </a:rPr>
                              <m:t>𝒏</m:t>
                            </m:r>
                          </m:e>
                        </m:rad>
                      </m:den>
                    </m:f>
                    <m:r>
                      <a:rPr lang="en-US" sz="1500" b="1" i="1" dirty="0">
                        <a:solidFill>
                          <a:srgbClr val="FFC000"/>
                        </a:solidFill>
                        <a:latin typeface="Cambria Math" panose="02040503050406030204" pitchFamily="18" charset="0"/>
                      </a:rPr>
                      <m:t>=</m:t>
                    </m:r>
                    <m:r>
                      <a:rPr lang="en-US" sz="1500" b="1" i="1" dirty="0">
                        <a:solidFill>
                          <a:srgbClr val="FFC000"/>
                        </a:solidFill>
                        <a:latin typeface="Cambria Math" panose="02040503050406030204" pitchFamily="18" charset="0"/>
                      </a:rPr>
                      <m:t>𝟐</m:t>
                    </m:r>
                    <m:r>
                      <a:rPr lang="en-US" sz="1500" b="1" i="1" dirty="0">
                        <a:solidFill>
                          <a:srgbClr val="FFC000"/>
                        </a:solidFill>
                        <a:latin typeface="Cambria Math" panose="02040503050406030204" pitchFamily="18" charset="0"/>
                      </a:rPr>
                      <m:t>.</m:t>
                    </m:r>
                    <m:r>
                      <a:rPr lang="en-US" sz="1500" b="1" i="1" dirty="0">
                        <a:solidFill>
                          <a:srgbClr val="FFC000"/>
                        </a:solidFill>
                        <a:latin typeface="Cambria Math" panose="02040503050406030204" pitchFamily="18" charset="0"/>
                      </a:rPr>
                      <m:t>𝟕𝟒</m:t>
                    </m:r>
                    <m:r>
                      <a:rPr lang="en-US" sz="1500" b="1" i="1" dirty="0">
                        <a:solidFill>
                          <a:srgbClr val="FFC000"/>
                        </a:solidFill>
                        <a:latin typeface="Cambria Math" panose="02040503050406030204" pitchFamily="18" charset="0"/>
                      </a:rPr>
                      <m:t>)</m:t>
                    </m:r>
                  </m:oMath>
                </a14:m>
                <a:endParaRPr lang="en-US" sz="1500" b="1" dirty="0">
                  <a:solidFill>
                    <a:srgbClr val="FFC000"/>
                  </a:solidFill>
                </a:endParaRPr>
              </a:p>
              <a:p>
                <a:endParaRPr lang="en-US" sz="1500" dirty="0"/>
              </a:p>
              <a:p>
                <a:r>
                  <a:rPr lang="en-US" sz="1500" dirty="0"/>
                  <a:t>c) What is the probability a </a:t>
                </a:r>
                <a:r>
                  <a:rPr lang="en-US" sz="1500" b="1" dirty="0"/>
                  <a:t>sample mean </a:t>
                </a:r>
                <a:r>
                  <a:rPr lang="en-US" sz="1500" dirty="0"/>
                  <a:t>is less than 104?</a:t>
                </a:r>
              </a:p>
              <a:p>
                <a:pPr marL="285750" indent="-285750">
                  <a:buFont typeface="Arial" panose="020B0604020202020204" pitchFamily="34" charset="0"/>
                  <a:buChar char="•"/>
                </a:pPr>
                <a:r>
                  <a:rPr lang="en-US" sz="1500" i="1" dirty="0">
                    <a:solidFill>
                      <a:srgbClr val="7030A0"/>
                    </a:solidFill>
                  </a:rPr>
                  <a:t>Step 1: The questions asks for a probability involving a </a:t>
                </a:r>
                <a:r>
                  <a:rPr lang="en-US" sz="1500" b="1" i="1" dirty="0">
                    <a:solidFill>
                      <a:srgbClr val="7030A0"/>
                    </a:solidFill>
                  </a:rPr>
                  <a:t>sample mean</a:t>
                </a:r>
                <a:r>
                  <a:rPr lang="en-US" sz="1500" i="1" dirty="0">
                    <a:solidFill>
                      <a:srgbClr val="7030A0"/>
                    </a:solidFill>
                  </a:rPr>
                  <a:t>, this is your clue to use the NEW curve based (</a:t>
                </a:r>
                <a:r>
                  <a:rPr lang="en-US" sz="1500" i="1" u="sng" dirty="0">
                    <a:solidFill>
                      <a:srgbClr val="7030A0"/>
                    </a:solidFill>
                  </a:rPr>
                  <a:t>sampling distribution</a:t>
                </a:r>
                <a:r>
                  <a:rPr lang="en-US" sz="1500" i="1" dirty="0">
                    <a:solidFill>
                      <a:srgbClr val="7030A0"/>
                    </a:solidFill>
                  </a:rPr>
                  <a:t>) on </a:t>
                </a:r>
                <a:r>
                  <a:rPr lang="en-US" sz="1500" b="1" i="1" dirty="0">
                    <a:solidFill>
                      <a:srgbClr val="7030A0"/>
                    </a:solidFill>
                  </a:rPr>
                  <a:t>CLT formulas</a:t>
                </a:r>
              </a:p>
              <a:p>
                <a:pPr marL="285750" indent="-285750">
                  <a:buFont typeface="Arial" panose="020B0604020202020204" pitchFamily="34" charset="0"/>
                  <a:buChar char="•"/>
                </a:pPr>
                <a:r>
                  <a:rPr lang="en-US" sz="1500" i="1" dirty="0">
                    <a:solidFill>
                      <a:srgbClr val="7030A0"/>
                    </a:solidFill>
                  </a:rPr>
                  <a:t>Step 3: Solving based on sample means, so need X-bar in our probability statement</a:t>
                </a:r>
              </a:p>
              <a:p>
                <a:pPr marL="285750" indent="-285750">
                  <a:buFont typeface="Arial" panose="020B0604020202020204" pitchFamily="34" charset="0"/>
                  <a:buChar char="•"/>
                </a:pPr>
                <a:r>
                  <a:rPr lang="en-US" sz="1500" i="1" dirty="0">
                    <a:solidFill>
                      <a:srgbClr val="7030A0"/>
                    </a:solidFill>
                  </a:rPr>
                  <a:t>Step 4: To change to the NEW curve when solving, we simply need to input the NEW mean and SD info into normalcdf() </a:t>
                </a:r>
              </a:p>
              <a:p>
                <a:r>
                  <a:rPr lang="en-US" sz="1500" i="1" dirty="0">
                    <a:solidFill>
                      <a:srgbClr val="FF0000"/>
                    </a:solidFill>
                  </a:rPr>
                  <a:t>P(</a:t>
                </a:r>
                <a:r>
                  <a:rPr lang="en-US" sz="1500" i="1" strike="sngStrike" dirty="0">
                    <a:solidFill>
                      <a:srgbClr val="FF0000"/>
                    </a:solidFill>
                  </a:rPr>
                  <a:t>X</a:t>
                </a:r>
                <a:r>
                  <a:rPr lang="en-US" sz="1500" i="1" dirty="0">
                    <a:solidFill>
                      <a:srgbClr val="FF0000"/>
                    </a:solidFill>
                  </a:rPr>
                  <a:t> </a:t>
                </a:r>
                <a14:m>
                  <m:oMath xmlns:m="http://schemas.openxmlformats.org/officeDocument/2006/math">
                    <m:acc>
                      <m:accPr>
                        <m:chr m:val="̅"/>
                        <m:ctrlPr>
                          <a:rPr lang="en-US" sz="1500" i="1">
                            <a:solidFill>
                              <a:srgbClr val="FF0000"/>
                            </a:solidFill>
                            <a:latin typeface="Cambria Math" panose="02040503050406030204" pitchFamily="18" charset="0"/>
                          </a:rPr>
                        </m:ctrlPr>
                      </m:accPr>
                      <m:e>
                        <m:r>
                          <a:rPr lang="en-US" sz="1500" i="1">
                            <a:solidFill>
                              <a:srgbClr val="FF0000"/>
                            </a:solidFill>
                            <a:latin typeface="Cambria Math" panose="02040503050406030204" pitchFamily="18" charset="0"/>
                          </a:rPr>
                          <m:t>𝑋</m:t>
                        </m:r>
                      </m:e>
                    </m:acc>
                  </m:oMath>
                </a14:m>
                <a:r>
                  <a:rPr lang="en-US" sz="1500" i="1" dirty="0">
                    <a:solidFill>
                      <a:srgbClr val="FF0000"/>
                    </a:solidFill>
                  </a:rPr>
                  <a:t> &lt; 104) = </a:t>
                </a:r>
                <a:r>
                  <a:rPr lang="en-US" sz="1500" i="1" dirty="0" err="1">
                    <a:solidFill>
                      <a:srgbClr val="FF0000"/>
                    </a:solidFill>
                  </a:rPr>
                  <a:t>normalcdf</a:t>
                </a:r>
                <a:r>
                  <a:rPr lang="en-US" sz="1500" i="1" dirty="0">
                    <a:solidFill>
                      <a:srgbClr val="FF0000"/>
                    </a:solidFill>
                  </a:rPr>
                  <a:t>(lower = -10000, upper = 104, </a:t>
                </a:r>
                <a:r>
                  <a:rPr lang="en-US" sz="1500" i="1" dirty="0" err="1">
                    <a:solidFill>
                      <a:srgbClr val="FF0000"/>
                    </a:solidFill>
                  </a:rPr>
                  <a:t>μ</a:t>
                </a:r>
                <a:r>
                  <a:rPr lang="en-US" sz="1500" i="1" dirty="0">
                    <a:solidFill>
                      <a:srgbClr val="FF0000"/>
                    </a:solidFill>
                  </a:rPr>
                  <a:t> = 100, 𝜎 = </a:t>
                </a:r>
                <a14:m>
                  <m:oMath xmlns:m="http://schemas.openxmlformats.org/officeDocument/2006/math">
                    <m:f>
                      <m:fPr>
                        <m:ctrlPr>
                          <a:rPr lang="en-US" sz="1500" i="1">
                            <a:solidFill>
                              <a:srgbClr val="FF0000"/>
                            </a:solidFill>
                            <a:latin typeface="Cambria Math" panose="02040503050406030204" pitchFamily="18" charset="0"/>
                          </a:rPr>
                        </m:ctrlPr>
                      </m:fPr>
                      <m:num>
                        <m:r>
                          <a:rPr lang="en-US" sz="1500" i="1">
                            <a:solidFill>
                              <a:srgbClr val="FF0000"/>
                            </a:solidFill>
                            <a:latin typeface="Cambria Math" panose="02040503050406030204" pitchFamily="18" charset="0"/>
                          </a:rPr>
                          <m:t>15</m:t>
                        </m:r>
                      </m:num>
                      <m:den>
                        <m:rad>
                          <m:radPr>
                            <m:degHide m:val="on"/>
                            <m:ctrlPr>
                              <a:rPr lang="en-US" sz="1500" i="1">
                                <a:solidFill>
                                  <a:srgbClr val="FF0000"/>
                                </a:solidFill>
                                <a:latin typeface="Cambria Math" panose="02040503050406030204" pitchFamily="18" charset="0"/>
                              </a:rPr>
                            </m:ctrlPr>
                          </m:radPr>
                          <m:deg/>
                          <m:e>
                            <m:r>
                              <a:rPr lang="en-US" sz="1500" i="1">
                                <a:solidFill>
                                  <a:srgbClr val="FF0000"/>
                                </a:solidFill>
                                <a:latin typeface="Cambria Math" panose="02040503050406030204" pitchFamily="18" charset="0"/>
                              </a:rPr>
                              <m:t>30</m:t>
                            </m:r>
                          </m:e>
                        </m:rad>
                      </m:den>
                    </m:f>
                  </m:oMath>
                </a14:m>
                <a:r>
                  <a:rPr lang="en-US" sz="1500" i="1" dirty="0">
                    <a:solidFill>
                      <a:srgbClr val="FF0000"/>
                    </a:solidFill>
                  </a:rPr>
                  <a:t>) = 0.9279</a:t>
                </a:r>
                <a:endParaRPr lang="en-US" sz="1500" dirty="0"/>
              </a:p>
              <a:p>
                <a:endParaRPr lang="en-US" sz="1500" dirty="0"/>
              </a:p>
              <a:p>
                <a:endParaRPr lang="en-US" sz="1500" dirty="0"/>
              </a:p>
              <a:p>
                <a:r>
                  <a:rPr lang="en-US" sz="1500" dirty="0"/>
                  <a:t>d) What is the probability the </a:t>
                </a:r>
                <a:r>
                  <a:rPr lang="en-US" sz="1500" b="1" dirty="0"/>
                  <a:t>sample mean </a:t>
                </a:r>
                <a:r>
                  <a:rPr lang="en-US" sz="1500" dirty="0"/>
                  <a:t>is between 95 and 101? </a:t>
                </a:r>
              </a:p>
              <a:p>
                <a:r>
                  <a:rPr lang="en-US" sz="1500" i="1" dirty="0">
                    <a:solidFill>
                      <a:srgbClr val="7030A0"/>
                    </a:solidFill>
                  </a:rPr>
                  <a:t>Again, based on X-bar because it’s a probability for a mean (average of a group of people)</a:t>
                </a:r>
              </a:p>
              <a:p>
                <a:r>
                  <a:rPr lang="en-US" sz="1500" i="1" dirty="0">
                    <a:solidFill>
                      <a:srgbClr val="7030A0"/>
                    </a:solidFill>
                  </a:rPr>
                  <a:t>Tip: to avoid a potential mistake, type the expression in directly for the standard deviation (no need to calculate prior)</a:t>
                </a:r>
              </a:p>
              <a:p>
                <a:r>
                  <a:rPr lang="en-US" sz="1500" i="1" dirty="0">
                    <a:solidFill>
                      <a:srgbClr val="FF0000"/>
                    </a:solidFill>
                  </a:rPr>
                  <a:t>P(95 ≤ </a:t>
                </a:r>
                <a14:m>
                  <m:oMath xmlns:m="http://schemas.openxmlformats.org/officeDocument/2006/math">
                    <m:acc>
                      <m:accPr>
                        <m:chr m:val="̅"/>
                        <m:ctrlPr>
                          <a:rPr lang="en-US" sz="1500" i="1">
                            <a:solidFill>
                              <a:srgbClr val="FF0000"/>
                            </a:solidFill>
                            <a:latin typeface="Cambria Math" panose="02040503050406030204" pitchFamily="18" charset="0"/>
                          </a:rPr>
                        </m:ctrlPr>
                      </m:accPr>
                      <m:e>
                        <m:r>
                          <a:rPr lang="en-US" sz="1500" i="1">
                            <a:solidFill>
                              <a:srgbClr val="FF0000"/>
                            </a:solidFill>
                            <a:latin typeface="Cambria Math" panose="02040503050406030204" pitchFamily="18" charset="0"/>
                          </a:rPr>
                          <m:t>𝑋</m:t>
                        </m:r>
                      </m:e>
                    </m:acc>
                  </m:oMath>
                </a14:m>
                <a:r>
                  <a:rPr lang="en-US" sz="1500" i="1" dirty="0">
                    <a:solidFill>
                      <a:srgbClr val="FF0000"/>
                    </a:solidFill>
                  </a:rPr>
                  <a:t> ≤ 101) = normalcdf(lower = 95, upper = 101, μ = 100, 𝜎 = 15/sqrt(30)) = 0.6086</a:t>
                </a:r>
              </a:p>
              <a:p>
                <a:endParaRPr lang="en-US" sz="1500" dirty="0"/>
              </a:p>
              <a:p>
                <a:endParaRPr lang="en-US" sz="1500" dirty="0"/>
              </a:p>
              <a:p>
                <a:r>
                  <a:rPr lang="en-US" sz="1500" dirty="0"/>
                  <a:t>e) What is the probability a </a:t>
                </a:r>
                <a:r>
                  <a:rPr lang="en-US" sz="1500" b="1" dirty="0"/>
                  <a:t>randomly selected individual </a:t>
                </a:r>
                <a:r>
                  <a:rPr lang="en-US" sz="1500" dirty="0"/>
                  <a:t>is less than 95?</a:t>
                </a:r>
              </a:p>
              <a:p>
                <a:pPr marL="285750" indent="-285750">
                  <a:buFont typeface="Arial" panose="020B0604020202020204" pitchFamily="34" charset="0"/>
                  <a:buChar char="•"/>
                </a:pPr>
                <a:r>
                  <a:rPr lang="en-US" sz="1500" i="1" dirty="0">
                    <a:solidFill>
                      <a:srgbClr val="7030A0"/>
                    </a:solidFill>
                  </a:rPr>
                  <a:t>Notice the different between this question and the previous ones, this is about an INDIVIDUAL (not the mean of a GROUP)</a:t>
                </a:r>
              </a:p>
              <a:p>
                <a:pPr marL="285750" indent="-285750">
                  <a:buFont typeface="Arial" panose="020B0604020202020204" pitchFamily="34" charset="0"/>
                  <a:buChar char="•"/>
                </a:pPr>
                <a:r>
                  <a:rPr lang="en-US" sz="1500" i="1" dirty="0">
                    <a:solidFill>
                      <a:srgbClr val="7030A0"/>
                    </a:solidFill>
                  </a:rPr>
                  <a:t>So we don’t want to have any X-bars in our statement, and thus not using the NEW curve</a:t>
                </a:r>
              </a:p>
              <a:p>
                <a:r>
                  <a:rPr lang="en-US" sz="1500" b="1" i="1" dirty="0">
                    <a:solidFill>
                      <a:srgbClr val="FF0000"/>
                    </a:solidFill>
                  </a:rPr>
                  <a:t>NOT CORRECT!!! </a:t>
                </a:r>
                <a:r>
                  <a:rPr lang="en-US" sz="1500" dirty="0">
                    <a:solidFill>
                      <a:srgbClr val="FF0000"/>
                    </a:solidFill>
                  </a:rPr>
                  <a:t>P(</a:t>
                </a:r>
                <a14:m>
                  <m:oMath xmlns:m="http://schemas.openxmlformats.org/officeDocument/2006/math">
                    <m:acc>
                      <m:accPr>
                        <m:chr m:val="̅"/>
                        <m:ctrlPr>
                          <a:rPr lang="en-US" sz="1500" i="1">
                            <a:solidFill>
                              <a:srgbClr val="FF0000"/>
                            </a:solidFill>
                            <a:latin typeface="Cambria Math" panose="02040503050406030204" pitchFamily="18" charset="0"/>
                          </a:rPr>
                        </m:ctrlPr>
                      </m:accPr>
                      <m:e>
                        <m:r>
                          <a:rPr lang="en-US" sz="1500" i="1">
                            <a:solidFill>
                              <a:srgbClr val="FF0000"/>
                            </a:solidFill>
                            <a:latin typeface="Cambria Math" panose="02040503050406030204" pitchFamily="18" charset="0"/>
                          </a:rPr>
                          <m:t>𝑋</m:t>
                        </m:r>
                      </m:e>
                    </m:acc>
                  </m:oMath>
                </a14:m>
                <a:r>
                  <a:rPr lang="en-US" sz="1500" dirty="0">
                    <a:solidFill>
                      <a:srgbClr val="FF0000"/>
                    </a:solidFill>
                  </a:rPr>
                  <a:t> &lt; 95) = </a:t>
                </a:r>
                <a:r>
                  <a:rPr lang="en-US" sz="1500" i="1" dirty="0" err="1">
                    <a:solidFill>
                      <a:srgbClr val="FF0000"/>
                    </a:solidFill>
                  </a:rPr>
                  <a:t>normalcdf</a:t>
                </a:r>
                <a:r>
                  <a:rPr lang="en-US" sz="1500" i="1" dirty="0">
                    <a:solidFill>
                      <a:srgbClr val="FF0000"/>
                    </a:solidFill>
                  </a:rPr>
                  <a:t>(lower = -10000, upper = 95, μ = 100, </a:t>
                </a:r>
                <a:r>
                  <a:rPr lang="en-US" sz="1500" b="1" i="1" dirty="0">
                    <a:solidFill>
                      <a:srgbClr val="FF0000"/>
                    </a:solidFill>
                    <a:highlight>
                      <a:srgbClr val="FFFF00"/>
                    </a:highlight>
                  </a:rPr>
                  <a:t>𝜎 = </a:t>
                </a:r>
                <a14:m>
                  <m:oMath xmlns:m="http://schemas.openxmlformats.org/officeDocument/2006/math">
                    <m:f>
                      <m:fPr>
                        <m:ctrlPr>
                          <a:rPr lang="en-US" sz="1500" b="1" i="1">
                            <a:solidFill>
                              <a:srgbClr val="FF0000"/>
                            </a:solidFill>
                            <a:highlight>
                              <a:srgbClr val="FFFF00"/>
                            </a:highlight>
                            <a:latin typeface="Cambria Math" panose="02040503050406030204" pitchFamily="18" charset="0"/>
                          </a:rPr>
                        </m:ctrlPr>
                      </m:fPr>
                      <m:num>
                        <m:r>
                          <a:rPr lang="en-US" sz="1500" b="1" i="1">
                            <a:solidFill>
                              <a:srgbClr val="FF0000"/>
                            </a:solidFill>
                            <a:highlight>
                              <a:srgbClr val="FFFF00"/>
                            </a:highlight>
                            <a:latin typeface="Cambria Math" panose="02040503050406030204" pitchFamily="18" charset="0"/>
                          </a:rPr>
                          <m:t>𝟏𝟓</m:t>
                        </m:r>
                      </m:num>
                      <m:den>
                        <m:rad>
                          <m:radPr>
                            <m:degHide m:val="on"/>
                            <m:ctrlPr>
                              <a:rPr lang="en-US" sz="1500" b="1" i="1">
                                <a:solidFill>
                                  <a:srgbClr val="FF0000"/>
                                </a:solidFill>
                                <a:highlight>
                                  <a:srgbClr val="FFFF00"/>
                                </a:highlight>
                                <a:latin typeface="Cambria Math" panose="02040503050406030204" pitchFamily="18" charset="0"/>
                              </a:rPr>
                            </m:ctrlPr>
                          </m:radPr>
                          <m:deg/>
                          <m:e>
                            <m:r>
                              <a:rPr lang="en-US" sz="1500" b="1" i="1">
                                <a:solidFill>
                                  <a:srgbClr val="FF0000"/>
                                </a:solidFill>
                                <a:highlight>
                                  <a:srgbClr val="FFFF00"/>
                                </a:highlight>
                                <a:latin typeface="Cambria Math" panose="02040503050406030204" pitchFamily="18" charset="0"/>
                              </a:rPr>
                              <m:t>𝟑𝟎</m:t>
                            </m:r>
                          </m:e>
                        </m:rad>
                      </m:den>
                    </m:f>
                  </m:oMath>
                </a14:m>
                <a:r>
                  <a:rPr lang="en-US" sz="1500" i="1" dirty="0">
                    <a:solidFill>
                      <a:srgbClr val="FF0000"/>
                    </a:solidFill>
                  </a:rPr>
                  <a:t>) = 0.034</a:t>
                </a:r>
              </a:p>
              <a:p>
                <a:pPr marL="285750" indent="-285750">
                  <a:buFont typeface="Arial" panose="020B0604020202020204" pitchFamily="34" charset="0"/>
                  <a:buChar char="•"/>
                </a:pPr>
                <a:r>
                  <a:rPr lang="en-US" sz="1500" i="1" dirty="0">
                    <a:solidFill>
                      <a:srgbClr val="7030A0"/>
                    </a:solidFill>
                  </a:rPr>
                  <a:t>We need to switch back to the original population information that is just based on X and NOT X-bar</a:t>
                </a:r>
              </a:p>
              <a:p>
                <a:r>
                  <a:rPr lang="en-US" sz="1500" i="1" dirty="0">
                    <a:solidFill>
                      <a:srgbClr val="FF0000"/>
                    </a:solidFill>
                  </a:rPr>
                  <a:t>P(X &lt; 95) = normalcdf(lower = -10000, upper = 95, μ = 100, </a:t>
                </a:r>
                <a:r>
                  <a:rPr lang="en-US" sz="1500" b="1" i="1" dirty="0">
                    <a:solidFill>
                      <a:srgbClr val="FF0000"/>
                    </a:solidFill>
                    <a:highlight>
                      <a:srgbClr val="FFFF00"/>
                    </a:highlight>
                  </a:rPr>
                  <a:t>𝜎 = 15</a:t>
                </a:r>
                <a:r>
                  <a:rPr lang="en-US" sz="1500" i="1" dirty="0">
                    <a:solidFill>
                      <a:srgbClr val="FF0000"/>
                    </a:solidFill>
                  </a:rPr>
                  <a:t>) = 0.369</a:t>
                </a:r>
              </a:p>
            </p:txBody>
          </p:sp>
        </mc:Choice>
        <mc:Fallback xmlns="">
          <p:sp>
            <p:nvSpPr>
              <p:cNvPr id="2" name="TextBox 1">
                <a:extLst>
                  <a:ext uri="{FF2B5EF4-FFF2-40B4-BE49-F238E27FC236}">
                    <a16:creationId xmlns:a16="http://schemas.microsoft.com/office/drawing/2014/main" id="{95A7032C-FE7B-A943-BF5C-9B5B1EC24158}"/>
                  </a:ext>
                </a:extLst>
              </p:cNvPr>
              <p:cNvSpPr txBox="1">
                <a:spLocks noRot="1" noChangeAspect="1" noMove="1" noResize="1" noEditPoints="1" noAdjustHandles="1" noChangeArrowheads="1" noChangeShapeType="1" noTextEdit="1"/>
              </p:cNvSpPr>
              <p:nvPr/>
            </p:nvSpPr>
            <p:spPr>
              <a:xfrm>
                <a:off x="492539" y="434447"/>
                <a:ext cx="7842161" cy="6654386"/>
              </a:xfrm>
              <a:prstGeom prst="rect">
                <a:avLst/>
              </a:prstGeom>
              <a:blipFill>
                <a:blip r:embed="rId4"/>
                <a:stretch>
                  <a:fillRect l="-323" r="-485"/>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F8BD33B7-B9A8-394A-8892-DFA4789D6949}"/>
              </a:ext>
            </a:extLst>
          </p:cNvPr>
          <p:cNvPicPr>
            <a:picLocks noChangeAspect="1"/>
          </p:cNvPicPr>
          <p:nvPr/>
        </p:nvPicPr>
        <p:blipFill>
          <a:blip r:embed="rId5"/>
          <a:stretch>
            <a:fillRect/>
          </a:stretch>
        </p:blipFill>
        <p:spPr>
          <a:xfrm>
            <a:off x="8624181" y="1515466"/>
            <a:ext cx="3479800" cy="1320800"/>
          </a:xfrm>
          <a:prstGeom prst="rect">
            <a:avLst/>
          </a:prstGeom>
        </p:spPr>
      </p:pic>
      <p:pic>
        <p:nvPicPr>
          <p:cNvPr id="10" name="Picture 9">
            <a:extLst>
              <a:ext uri="{FF2B5EF4-FFF2-40B4-BE49-F238E27FC236}">
                <a16:creationId xmlns:a16="http://schemas.microsoft.com/office/drawing/2014/main" id="{E037739D-EB1D-0D49-8296-58C406D3755F}"/>
              </a:ext>
            </a:extLst>
          </p:cNvPr>
          <p:cNvPicPr>
            <a:picLocks noChangeAspect="1"/>
          </p:cNvPicPr>
          <p:nvPr/>
        </p:nvPicPr>
        <p:blipFill>
          <a:blip r:embed="rId6"/>
          <a:stretch>
            <a:fillRect/>
          </a:stretch>
        </p:blipFill>
        <p:spPr>
          <a:xfrm>
            <a:off x="8660771" y="3261361"/>
            <a:ext cx="3556000" cy="1320800"/>
          </a:xfrm>
          <a:prstGeom prst="rect">
            <a:avLst/>
          </a:prstGeom>
        </p:spPr>
      </p:pic>
      <p:pic>
        <p:nvPicPr>
          <p:cNvPr id="7" name="Picture 6">
            <a:extLst>
              <a:ext uri="{FF2B5EF4-FFF2-40B4-BE49-F238E27FC236}">
                <a16:creationId xmlns:a16="http://schemas.microsoft.com/office/drawing/2014/main" id="{D502C68A-A310-F948-8A0B-4B760383CF3B}"/>
              </a:ext>
            </a:extLst>
          </p:cNvPr>
          <p:cNvPicPr>
            <a:picLocks noChangeAspect="1"/>
          </p:cNvPicPr>
          <p:nvPr/>
        </p:nvPicPr>
        <p:blipFill>
          <a:blip r:embed="rId7"/>
          <a:stretch>
            <a:fillRect/>
          </a:stretch>
        </p:blipFill>
        <p:spPr>
          <a:xfrm>
            <a:off x="8701891" y="5244448"/>
            <a:ext cx="3151448" cy="1425177"/>
          </a:xfrm>
          <a:prstGeom prst="rect">
            <a:avLst/>
          </a:prstGeom>
        </p:spPr>
      </p:pic>
      <p:sp>
        <p:nvSpPr>
          <p:cNvPr id="4" name="TextBox 3">
            <a:extLst>
              <a:ext uri="{FF2B5EF4-FFF2-40B4-BE49-F238E27FC236}">
                <a16:creationId xmlns:a16="http://schemas.microsoft.com/office/drawing/2014/main" id="{1C3E66E7-EE9E-7405-B443-E0762A1E824A}"/>
              </a:ext>
            </a:extLst>
          </p:cNvPr>
          <p:cNvSpPr txBox="1"/>
          <p:nvPr/>
        </p:nvSpPr>
        <p:spPr>
          <a:xfrm>
            <a:off x="9059778" y="188375"/>
            <a:ext cx="3392907" cy="1015663"/>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US" sz="1200" dirty="0">
                <a:solidFill>
                  <a:srgbClr val="7030A0"/>
                </a:solidFill>
              </a:rPr>
              <a:t>STEP 1: Draw Normal Curve and Label!!! </a:t>
            </a:r>
            <a:r>
              <a:rPr lang="en-US" sz="1200" b="1" dirty="0">
                <a:solidFill>
                  <a:srgbClr val="7030A0"/>
                </a:solidFill>
              </a:rPr>
              <a:t>Find new parameters!</a:t>
            </a:r>
          </a:p>
          <a:p>
            <a:r>
              <a:rPr lang="en-US" sz="1200" dirty="0">
                <a:solidFill>
                  <a:srgbClr val="7030A0"/>
                </a:solidFill>
              </a:rPr>
              <a:t>STEP 2: Write in terms of a probability statement!!!</a:t>
            </a:r>
          </a:p>
          <a:p>
            <a:r>
              <a:rPr lang="en-US" sz="1200" dirty="0">
                <a:solidFill>
                  <a:srgbClr val="7030A0"/>
                </a:solidFill>
              </a:rPr>
              <a:t>STEP 3: Shade the curve</a:t>
            </a:r>
          </a:p>
          <a:p>
            <a:r>
              <a:rPr lang="en-US" sz="1200" dirty="0">
                <a:solidFill>
                  <a:srgbClr val="7030A0"/>
                </a:solidFill>
              </a:rPr>
              <a:t>STEP 4: Show work and write answer!</a:t>
            </a:r>
          </a:p>
        </p:txBody>
      </p:sp>
    </p:spTree>
    <p:extLst>
      <p:ext uri="{BB962C8B-B14F-4D97-AF65-F5344CB8AC3E}">
        <p14:creationId xmlns:p14="http://schemas.microsoft.com/office/powerpoint/2010/main" val="15607347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65" name="Google Shape;265;p55"/>
              <p:cNvSpPr txBox="1">
                <a:spLocks noGrp="1"/>
              </p:cNvSpPr>
              <p:nvPr>
                <p:ph type="title"/>
              </p:nvPr>
            </p:nvSpPr>
            <p:spPr>
              <a:xfrm>
                <a:off x="415600" y="0"/>
                <a:ext cx="11360800" cy="763600"/>
              </a:xfrm>
              <a:prstGeom prst="rect">
                <a:avLst/>
              </a:prstGeom>
            </p:spPr>
            <p:txBody>
              <a:bodyPr spcFirstLastPara="1" vert="horz" wrap="square" lIns="121900" tIns="121900" rIns="121900" bIns="121900" rtlCol="0" anchor="t" anchorCtr="0">
                <a:noAutofit/>
              </a:bodyPr>
              <a:lstStyle/>
              <a:p>
                <a:r>
                  <a:rPr lang="en" sz="2400" dirty="0"/>
                  <a:t>New Normal Calc Fun </a:t>
                </a:r>
                <a:r>
                  <a:rPr lang="en" sz="2400" dirty="0" err="1"/>
                  <a:t>Sess</a:t>
                </a:r>
                <a:r>
                  <a:rPr lang="en" sz="2400" dirty="0"/>
                  <a:t>!:</a:t>
                </a:r>
                <a:r>
                  <a:rPr lang="en" sz="1200" dirty="0"/>
                  <a:t> </a:t>
                </a:r>
                <a:r>
                  <a:rPr lang="en" sz="2000" dirty="0"/>
                  <a:t>Finding Percentiles based on Distribution of </a:t>
                </a:r>
                <a14:m>
                  <m:oMath xmlns:m="http://schemas.openxmlformats.org/officeDocument/2006/math">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𝑋</m:t>
                        </m:r>
                      </m:e>
                    </m:acc>
                  </m:oMath>
                </a14:m>
                <a:endParaRPr sz="2000" dirty="0"/>
              </a:p>
            </p:txBody>
          </p:sp>
        </mc:Choice>
        <mc:Fallback xmlns="">
          <p:sp>
            <p:nvSpPr>
              <p:cNvPr id="265" name="Google Shape;265;p55"/>
              <p:cNvSpPr txBox="1">
                <a:spLocks noGrp="1" noRot="1" noChangeAspect="1" noMove="1" noResize="1" noEditPoints="1" noAdjustHandles="1" noChangeArrowheads="1" noChangeShapeType="1" noTextEdit="1"/>
              </p:cNvSpPr>
              <p:nvPr>
                <p:ph type="title"/>
              </p:nvPr>
            </p:nvSpPr>
            <p:spPr>
              <a:xfrm>
                <a:off x="415600" y="0"/>
                <a:ext cx="11360800" cy="763600"/>
              </a:xfrm>
              <a:prstGeom prst="rect">
                <a:avLst/>
              </a:prstGeom>
              <a:blipFill>
                <a:blip r:embed="rId3"/>
                <a:stretch>
                  <a:fillRect l="-558"/>
                </a:stretch>
              </a:blipFill>
            </p:spPr>
            <p:txBody>
              <a:bodyPr/>
              <a:lstStyle/>
              <a:p>
                <a:r>
                  <a:rPr lang="en-US">
                    <a:noFill/>
                  </a:rPr>
                  <a:t> </a:t>
                </a:r>
              </a:p>
            </p:txBody>
          </p:sp>
        </mc:Fallback>
      </mc:AlternateContent>
      <p:sp>
        <p:nvSpPr>
          <p:cNvPr id="266" name="Google Shape;266;p55"/>
          <p:cNvSpPr txBox="1">
            <a:spLocks noGrp="1"/>
          </p:cNvSpPr>
          <p:nvPr>
            <p:ph type="body" idx="1"/>
          </p:nvPr>
        </p:nvSpPr>
        <p:spPr>
          <a:xfrm>
            <a:off x="529900" y="1038566"/>
            <a:ext cx="11360800" cy="4555200"/>
          </a:xfrm>
          <a:prstGeom prst="rect">
            <a:avLst/>
          </a:prstGeom>
        </p:spPr>
        <p:txBody>
          <a:bodyPr spcFirstLastPara="1" vert="horz" wrap="square" lIns="121900" tIns="121900" rIns="121900" bIns="121900" rtlCol="0" anchor="t" anchorCtr="0">
            <a:noAutofit/>
          </a:bodyPr>
          <a:lstStyle/>
          <a:p>
            <a:pPr marL="152396" indent="0">
              <a:lnSpc>
                <a:spcPct val="100000"/>
              </a:lnSpc>
              <a:buNone/>
            </a:pPr>
            <a:endParaRPr lang="en-US" sz="1600" dirty="0"/>
          </a:p>
          <a:p>
            <a:pPr marL="495296" indent="-342900">
              <a:lnSpc>
                <a:spcPct val="100000"/>
              </a:lnSpc>
              <a:buFont typeface="+mj-lt"/>
              <a:buAutoNum type="alphaLcParenR"/>
            </a:pPr>
            <a:endParaRPr lang="en-US" sz="1600" dirty="0"/>
          </a:p>
          <a:p>
            <a:pPr marL="152396" indent="0">
              <a:lnSpc>
                <a:spcPct val="100000"/>
              </a:lnSpc>
              <a:buNone/>
            </a:pPr>
            <a:endParaRPr lang="en-US" sz="1600" dirty="0"/>
          </a:p>
          <a:p>
            <a:pPr marL="152396" indent="0">
              <a:lnSpc>
                <a:spcPct val="100000"/>
              </a:lnSpc>
              <a:buNone/>
            </a:pPr>
            <a:endParaRPr lang="en-US" sz="1600" dirty="0"/>
          </a:p>
          <a:p>
            <a:pPr marL="152396" indent="0">
              <a:lnSpc>
                <a:spcPct val="100000"/>
              </a:lnSpc>
              <a:buNone/>
            </a:pPr>
            <a:endParaRPr lang="en-US" sz="1600" dirty="0"/>
          </a:p>
          <a:p>
            <a:pPr marL="152396" indent="0">
              <a:lnSpc>
                <a:spcPct val="100000"/>
              </a:lnSpc>
              <a:buNone/>
            </a:pPr>
            <a:endParaRPr sz="1600" dirty="0"/>
          </a:p>
          <a:p>
            <a:pPr marL="0" indent="0">
              <a:lnSpc>
                <a:spcPct val="100000"/>
              </a:lnSpc>
              <a:spcAft>
                <a:spcPts val="2133"/>
              </a:spcAft>
              <a:buNone/>
            </a:pPr>
            <a:endParaRPr sz="1600" dirty="0"/>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95A7032C-FE7B-A943-BF5C-9B5B1EC24158}"/>
                  </a:ext>
                </a:extLst>
              </p:cNvPr>
              <p:cNvSpPr txBox="1"/>
              <p:nvPr/>
            </p:nvSpPr>
            <p:spPr>
              <a:xfrm>
                <a:off x="163305" y="429937"/>
                <a:ext cx="7190688" cy="7079246"/>
              </a:xfrm>
              <a:prstGeom prst="rect">
                <a:avLst/>
              </a:prstGeom>
              <a:noFill/>
            </p:spPr>
            <p:txBody>
              <a:bodyPr wrap="square" rtlCol="0">
                <a:spAutoFit/>
              </a:bodyPr>
              <a:lstStyle/>
              <a:p>
                <a:r>
                  <a:rPr lang="en-US" sz="1400" b="1" dirty="0"/>
                  <a:t>Setup</a:t>
                </a:r>
                <a:r>
                  <a:rPr lang="en-US" sz="1400" dirty="0"/>
                  <a:t>: Lets say X ~ Normal(</a:t>
                </a:r>
                <a:r>
                  <a:rPr lang="en-US" sz="1400" dirty="0" err="1"/>
                  <a:t>μ</a:t>
                </a:r>
                <a:r>
                  <a:rPr lang="en-US" sz="1400" dirty="0"/>
                  <a:t> = 100, 𝞂 = 15), </a:t>
                </a:r>
                <a:r>
                  <a:rPr lang="en-US" sz="1400" b="1" dirty="0"/>
                  <a:t>we are going to take a sample of size 30</a:t>
                </a:r>
                <a:r>
                  <a:rPr lang="en-US" sz="1400" dirty="0"/>
                  <a:t>.</a:t>
                </a:r>
              </a:p>
              <a:p>
                <a:endParaRPr lang="en-US" sz="1400" dirty="0"/>
              </a:p>
              <a:p>
                <a:r>
                  <a:rPr lang="en-US" sz="1400" dirty="0"/>
                  <a:t>Now lets find some </a:t>
                </a:r>
                <a:r>
                  <a:rPr lang="en-US" sz="1400" u="sng" dirty="0"/>
                  <a:t>percentiles</a:t>
                </a:r>
                <a:r>
                  <a:rPr lang="en-US" sz="1400" dirty="0"/>
                  <a:t>!</a:t>
                </a:r>
              </a:p>
              <a:p>
                <a:endParaRPr lang="en-US" sz="1400" dirty="0"/>
              </a:p>
              <a:p>
                <a:r>
                  <a:rPr lang="en-US" sz="1400" b="1" dirty="0">
                    <a:solidFill>
                      <a:srgbClr val="FFC000"/>
                    </a:solidFill>
                  </a:rPr>
                  <a:t>NEW curve based on CLT formulas: </a:t>
                </a:r>
                <a14:m>
                  <m:oMath xmlns:m="http://schemas.openxmlformats.org/officeDocument/2006/math">
                    <m:acc>
                      <m:accPr>
                        <m:chr m:val="̅"/>
                        <m:ctrlPr>
                          <a:rPr lang="en-US" sz="1400" b="1" i="1">
                            <a:solidFill>
                              <a:srgbClr val="FFC000"/>
                            </a:solidFill>
                            <a:latin typeface="Cambria Math" panose="02040503050406030204" pitchFamily="18" charset="0"/>
                          </a:rPr>
                        </m:ctrlPr>
                      </m:accPr>
                      <m:e>
                        <m:r>
                          <a:rPr lang="en-US" sz="1400" b="1" i="1">
                            <a:solidFill>
                              <a:srgbClr val="FFC000"/>
                            </a:solidFill>
                            <a:latin typeface="Cambria Math" panose="02040503050406030204" pitchFamily="18" charset="0"/>
                          </a:rPr>
                          <m:t>𝑿</m:t>
                        </m:r>
                      </m:e>
                    </m:acc>
                    <m:r>
                      <a:rPr lang="en-US" sz="1400" b="1" i="1" dirty="0">
                        <a:solidFill>
                          <a:srgbClr val="FFC000"/>
                        </a:solidFill>
                        <a:latin typeface="Cambria Math" panose="02040503050406030204" pitchFamily="18" charset="0"/>
                      </a:rPr>
                      <m:t>∼</m:t>
                    </m:r>
                    <m:r>
                      <a:rPr lang="en-US" sz="1400" b="1" i="1" dirty="0">
                        <a:solidFill>
                          <a:srgbClr val="FFC000"/>
                        </a:solidFill>
                        <a:latin typeface="Cambria Math" panose="02040503050406030204" pitchFamily="18" charset="0"/>
                      </a:rPr>
                      <m:t>𝑵𝒐𝒓𝒎𝒂𝒍</m:t>
                    </m:r>
                    <m:r>
                      <a:rPr lang="en-US" sz="1400" b="1" i="1" dirty="0">
                        <a:solidFill>
                          <a:srgbClr val="FFC000"/>
                        </a:solidFill>
                        <a:latin typeface="Cambria Math" panose="02040503050406030204" pitchFamily="18" charset="0"/>
                      </a:rPr>
                      <m:t>(</m:t>
                    </m:r>
                    <m:r>
                      <a:rPr lang="en-US" sz="1400" b="1" i="1" dirty="0">
                        <a:solidFill>
                          <a:srgbClr val="FFC000"/>
                        </a:solidFill>
                        <a:latin typeface="Cambria Math" panose="02040503050406030204" pitchFamily="18" charset="0"/>
                      </a:rPr>
                      <m:t>𝒎𝒆𝒂𝒏</m:t>
                    </m:r>
                    <m:r>
                      <a:rPr lang="en-US" sz="1400" b="1" i="1" dirty="0">
                        <a:solidFill>
                          <a:srgbClr val="FFC000"/>
                        </a:solidFill>
                        <a:latin typeface="Cambria Math" panose="02040503050406030204" pitchFamily="18" charset="0"/>
                      </a:rPr>
                      <m:t>=</m:t>
                    </m:r>
                    <m:r>
                      <a:rPr lang="en-US" sz="1400" b="1" i="1" dirty="0">
                        <a:solidFill>
                          <a:srgbClr val="FFC000"/>
                        </a:solidFill>
                        <a:latin typeface="Cambria Math" panose="02040503050406030204" pitchFamily="18" charset="0"/>
                      </a:rPr>
                      <m:t>𝝁</m:t>
                    </m:r>
                    <m:r>
                      <a:rPr lang="en-US" sz="1400" b="1" i="1" dirty="0">
                        <a:solidFill>
                          <a:srgbClr val="FFC000"/>
                        </a:solidFill>
                        <a:latin typeface="Cambria Math" panose="02040503050406030204" pitchFamily="18" charset="0"/>
                      </a:rPr>
                      <m:t>=</m:t>
                    </m:r>
                    <m:r>
                      <a:rPr lang="en-US" sz="1400" b="1" i="1" dirty="0">
                        <a:solidFill>
                          <a:srgbClr val="FFC000"/>
                        </a:solidFill>
                        <a:latin typeface="Cambria Math" panose="02040503050406030204" pitchFamily="18" charset="0"/>
                      </a:rPr>
                      <m:t>𝟏𝟎𝟎</m:t>
                    </m:r>
                    <m:r>
                      <a:rPr lang="en-US" sz="1400" b="1" i="1" dirty="0">
                        <a:solidFill>
                          <a:srgbClr val="FFC000"/>
                        </a:solidFill>
                        <a:latin typeface="Cambria Math" panose="02040503050406030204" pitchFamily="18" charset="0"/>
                      </a:rPr>
                      <m:t>, </m:t>
                    </m:r>
                    <m:r>
                      <a:rPr lang="en-US" sz="1400" b="1" i="1" dirty="0">
                        <a:solidFill>
                          <a:srgbClr val="FFC000"/>
                        </a:solidFill>
                        <a:latin typeface="Cambria Math" panose="02040503050406030204" pitchFamily="18" charset="0"/>
                      </a:rPr>
                      <m:t>𝑺𝑫</m:t>
                    </m:r>
                    <m:r>
                      <a:rPr lang="en-US" sz="1400" b="1" i="1" dirty="0">
                        <a:solidFill>
                          <a:srgbClr val="FFC000"/>
                        </a:solidFill>
                        <a:latin typeface="Cambria Math" panose="02040503050406030204" pitchFamily="18" charset="0"/>
                      </a:rPr>
                      <m:t>=</m:t>
                    </m:r>
                    <m:f>
                      <m:fPr>
                        <m:ctrlPr>
                          <a:rPr lang="en-US" sz="1400" b="1" i="1" dirty="0">
                            <a:solidFill>
                              <a:srgbClr val="FFC000"/>
                            </a:solidFill>
                            <a:latin typeface="Cambria Math" panose="02040503050406030204" pitchFamily="18" charset="0"/>
                          </a:rPr>
                        </m:ctrlPr>
                      </m:fPr>
                      <m:num>
                        <m:r>
                          <a:rPr lang="en-US" sz="1400" b="1" i="1" dirty="0">
                            <a:solidFill>
                              <a:srgbClr val="FFC000"/>
                            </a:solidFill>
                            <a:latin typeface="Cambria Math" panose="02040503050406030204" pitchFamily="18" charset="0"/>
                          </a:rPr>
                          <m:t>𝝈</m:t>
                        </m:r>
                      </m:num>
                      <m:den>
                        <m:rad>
                          <m:radPr>
                            <m:degHide m:val="on"/>
                            <m:ctrlPr>
                              <a:rPr lang="en-US" sz="1400" b="1" i="1" dirty="0">
                                <a:solidFill>
                                  <a:srgbClr val="FFC000"/>
                                </a:solidFill>
                                <a:latin typeface="Cambria Math" panose="02040503050406030204" pitchFamily="18" charset="0"/>
                              </a:rPr>
                            </m:ctrlPr>
                          </m:radPr>
                          <m:deg/>
                          <m:e>
                            <m:r>
                              <a:rPr lang="en-US" sz="1400" b="1" i="1" dirty="0">
                                <a:solidFill>
                                  <a:srgbClr val="FFC000"/>
                                </a:solidFill>
                                <a:latin typeface="Cambria Math" panose="02040503050406030204" pitchFamily="18" charset="0"/>
                              </a:rPr>
                              <m:t>𝒏</m:t>
                            </m:r>
                          </m:e>
                        </m:rad>
                      </m:den>
                    </m:f>
                    <m:r>
                      <a:rPr lang="en-US" sz="1400" b="1" i="1" dirty="0">
                        <a:solidFill>
                          <a:srgbClr val="FFC000"/>
                        </a:solidFill>
                        <a:latin typeface="Cambria Math" panose="02040503050406030204" pitchFamily="18" charset="0"/>
                      </a:rPr>
                      <m:t>=</m:t>
                    </m:r>
                    <m:r>
                      <a:rPr lang="en-US" sz="1400" b="1" i="1" dirty="0">
                        <a:solidFill>
                          <a:srgbClr val="FFC000"/>
                        </a:solidFill>
                        <a:latin typeface="Cambria Math" panose="02040503050406030204" pitchFamily="18" charset="0"/>
                      </a:rPr>
                      <m:t>𝟐</m:t>
                    </m:r>
                    <m:r>
                      <a:rPr lang="en-US" sz="1400" b="1" i="1" dirty="0">
                        <a:solidFill>
                          <a:srgbClr val="FFC000"/>
                        </a:solidFill>
                        <a:latin typeface="Cambria Math" panose="02040503050406030204" pitchFamily="18" charset="0"/>
                      </a:rPr>
                      <m:t>.</m:t>
                    </m:r>
                    <m:r>
                      <a:rPr lang="en-US" sz="1400" b="1" i="1" dirty="0">
                        <a:solidFill>
                          <a:srgbClr val="FFC000"/>
                        </a:solidFill>
                        <a:latin typeface="Cambria Math" panose="02040503050406030204" pitchFamily="18" charset="0"/>
                      </a:rPr>
                      <m:t>𝟕𝟒</m:t>
                    </m:r>
                    <m:r>
                      <a:rPr lang="en-US" sz="1400" b="1" i="1" dirty="0">
                        <a:solidFill>
                          <a:srgbClr val="FFC000"/>
                        </a:solidFill>
                        <a:latin typeface="Cambria Math" panose="02040503050406030204" pitchFamily="18" charset="0"/>
                      </a:rPr>
                      <m:t>)</m:t>
                    </m:r>
                  </m:oMath>
                </a14:m>
                <a:endParaRPr lang="en-US" sz="1400" dirty="0"/>
              </a:p>
              <a:p>
                <a:pPr marL="342900" indent="-342900">
                  <a:buAutoNum type="alphaLcParenR"/>
                </a:pPr>
                <a:endParaRPr lang="en-US" sz="1400" dirty="0"/>
              </a:p>
              <a:p>
                <a:r>
                  <a:rPr lang="en-US" sz="1400" dirty="0"/>
                  <a:t>f) Find the 45th percentile of sample means = X-bar (sampling distribution)</a:t>
                </a:r>
              </a:p>
              <a:p>
                <a:r>
                  <a:rPr lang="en-US" sz="1400" i="1" dirty="0">
                    <a:solidFill>
                      <a:srgbClr val="7030A0"/>
                    </a:solidFill>
                  </a:rPr>
                  <a:t>Sample means, so using X-bar (sampling distribution, CLT) info</a:t>
                </a:r>
              </a:p>
              <a:p>
                <a:r>
                  <a:rPr lang="en-US" sz="1400" i="1" dirty="0">
                    <a:solidFill>
                      <a:srgbClr val="7030A0"/>
                    </a:solidFill>
                  </a:rPr>
                  <a:t>Remember percentile means % to the left, so want less than &lt; in our statement</a:t>
                </a:r>
              </a:p>
              <a:p>
                <a:r>
                  <a:rPr lang="en-US" sz="1400" i="1" dirty="0">
                    <a:solidFill>
                      <a:srgbClr val="7030A0"/>
                    </a:solidFill>
                  </a:rPr>
                  <a:t>We are trying to figure out the </a:t>
                </a:r>
                <a14:m>
                  <m:oMath xmlns:m="http://schemas.openxmlformats.org/officeDocument/2006/math">
                    <m:acc>
                      <m:accPr>
                        <m:chr m:val="̅"/>
                        <m:ctrlPr>
                          <a:rPr lang="en-US" sz="1400" i="1">
                            <a:solidFill>
                              <a:srgbClr val="7030A0"/>
                            </a:solidFill>
                            <a:latin typeface="Cambria Math" panose="02040503050406030204" pitchFamily="18" charset="0"/>
                          </a:rPr>
                        </m:ctrlPr>
                      </m:accPr>
                      <m:e>
                        <m:r>
                          <a:rPr lang="en-US" sz="1400" i="1">
                            <a:solidFill>
                              <a:srgbClr val="7030A0"/>
                            </a:solidFill>
                            <a:latin typeface="Cambria Math" panose="02040503050406030204" pitchFamily="18" charset="0"/>
                          </a:rPr>
                          <m:t>𝑋</m:t>
                        </m:r>
                      </m:e>
                    </m:acc>
                  </m:oMath>
                </a14:m>
                <a:r>
                  <a:rPr lang="en-US" sz="1400" i="1" dirty="0">
                    <a:solidFill>
                      <a:srgbClr val="7030A0"/>
                    </a:solidFill>
                  </a:rPr>
                  <a:t> value that marks the lower 45%</a:t>
                </a:r>
              </a:p>
              <a:p>
                <a:r>
                  <a:rPr lang="en-US" sz="1400" i="1" dirty="0">
                    <a:solidFill>
                      <a:srgbClr val="FF0000"/>
                    </a:solidFill>
                  </a:rPr>
                  <a:t>P(</a:t>
                </a:r>
                <a14:m>
                  <m:oMath xmlns:m="http://schemas.openxmlformats.org/officeDocument/2006/math">
                    <m:acc>
                      <m:accPr>
                        <m:chr m:val="̅"/>
                        <m:ctrlPr>
                          <a:rPr lang="en-US" sz="1400" i="1">
                            <a:solidFill>
                              <a:srgbClr val="FF0000"/>
                            </a:solidFill>
                            <a:latin typeface="Cambria Math" panose="02040503050406030204" pitchFamily="18" charset="0"/>
                          </a:rPr>
                        </m:ctrlPr>
                      </m:accPr>
                      <m:e>
                        <m:r>
                          <a:rPr lang="en-US" sz="1400" i="1">
                            <a:solidFill>
                              <a:srgbClr val="FF0000"/>
                            </a:solidFill>
                            <a:latin typeface="Cambria Math" panose="02040503050406030204" pitchFamily="18" charset="0"/>
                          </a:rPr>
                          <m:t>𝑋</m:t>
                        </m:r>
                      </m:e>
                    </m:acc>
                  </m:oMath>
                </a14:m>
                <a:r>
                  <a:rPr lang="en-US" sz="1400" i="1" dirty="0">
                    <a:solidFill>
                      <a:srgbClr val="FF0000"/>
                    </a:solidFill>
                  </a:rPr>
                  <a:t> &lt; ??) = 0.45 → </a:t>
                </a:r>
                <a14:m>
                  <m:oMath xmlns:m="http://schemas.openxmlformats.org/officeDocument/2006/math">
                    <m:acc>
                      <m:accPr>
                        <m:chr m:val="̅"/>
                        <m:ctrlPr>
                          <a:rPr lang="en-US" sz="1400" i="1">
                            <a:solidFill>
                              <a:srgbClr val="FF0000"/>
                            </a:solidFill>
                            <a:latin typeface="Cambria Math" panose="02040503050406030204" pitchFamily="18" charset="0"/>
                          </a:rPr>
                        </m:ctrlPr>
                      </m:accPr>
                      <m:e>
                        <m:r>
                          <a:rPr lang="en-US" sz="1400" b="0" i="1" smtClean="0">
                            <a:solidFill>
                              <a:srgbClr val="FF0000"/>
                            </a:solidFill>
                            <a:latin typeface="Cambria Math" panose="02040503050406030204" pitchFamily="18" charset="0"/>
                          </a:rPr>
                          <m:t>𝑥</m:t>
                        </m:r>
                      </m:e>
                    </m:acc>
                    <m:r>
                      <a:rPr lang="en-US" sz="1400" i="1">
                        <a:solidFill>
                          <a:srgbClr val="FF0000"/>
                        </a:solidFill>
                        <a:latin typeface="Cambria Math" panose="02040503050406030204" pitchFamily="18" charset="0"/>
                      </a:rPr>
                      <m:t> </m:t>
                    </m:r>
                  </m:oMath>
                </a14:m>
                <a:r>
                  <a:rPr lang="en-US" sz="1400" i="1" dirty="0">
                    <a:solidFill>
                      <a:srgbClr val="FF0000"/>
                    </a:solidFill>
                  </a:rPr>
                  <a:t>= invNorm(area (probability) = 0.45, mean =  100, </a:t>
                </a:r>
                <a:r>
                  <a:rPr lang="en-US" sz="1400" i="1" dirty="0" err="1">
                    <a:solidFill>
                      <a:srgbClr val="FF0000"/>
                    </a:solidFill>
                  </a:rPr>
                  <a:t>sd</a:t>
                </a:r>
                <a:r>
                  <a:rPr lang="en-US" sz="1400" i="1" dirty="0">
                    <a:solidFill>
                      <a:srgbClr val="FF0000"/>
                    </a:solidFill>
                  </a:rPr>
                  <a:t> = 15/sqrt(30)) = 99.65</a:t>
                </a:r>
              </a:p>
              <a:p>
                <a:endParaRPr lang="en-US" sz="1400" dirty="0"/>
              </a:p>
              <a:p>
                <a:r>
                  <a:rPr lang="en-US" sz="1400" dirty="0"/>
                  <a:t>g) If the sample mean is at the top 15%, what is its value?</a:t>
                </a:r>
              </a:p>
              <a:p>
                <a:r>
                  <a:rPr lang="en-US" sz="1400" i="1" dirty="0">
                    <a:solidFill>
                      <a:srgbClr val="7030A0"/>
                    </a:solidFill>
                  </a:rPr>
                  <a:t>Thought process to understand the question:</a:t>
                </a:r>
              </a:p>
              <a:p>
                <a:pPr marL="285750" indent="-285750">
                  <a:buFont typeface="Arial" panose="020B0604020202020204" pitchFamily="34" charset="0"/>
                  <a:buChar char="•"/>
                </a:pPr>
                <a:r>
                  <a:rPr lang="en-US" sz="1400" i="1" dirty="0">
                    <a:solidFill>
                      <a:srgbClr val="7030A0"/>
                    </a:solidFill>
                  </a:rPr>
                  <a:t>Top 15% ????? % = probability, top = above (so want &gt; in the statement)</a:t>
                </a:r>
              </a:p>
              <a:p>
                <a:pPr marL="285750" indent="-285750">
                  <a:buFont typeface="Arial" panose="020B0604020202020204" pitchFamily="34" charset="0"/>
                  <a:buChar char="•"/>
                </a:pPr>
                <a:r>
                  <a:rPr lang="en-US" sz="1400" i="1" dirty="0">
                    <a:solidFill>
                      <a:srgbClr val="7030A0"/>
                    </a:solidFill>
                  </a:rPr>
                  <a:t>Trying to figure out what the specific ## is that separates the upper 15%</a:t>
                </a:r>
              </a:p>
              <a:p>
                <a:pPr marL="285750" indent="-285750">
                  <a:buFont typeface="Arial" panose="020B0604020202020204" pitchFamily="34" charset="0"/>
                  <a:buChar char="•"/>
                </a:pPr>
                <a:r>
                  <a:rPr lang="en-US" sz="1400" i="1" dirty="0">
                    <a:solidFill>
                      <a:srgbClr val="7030A0"/>
                    </a:solidFill>
                  </a:rPr>
                  <a:t>Can rewrite (and need to rewrite) our statement to be in terms of a left probability for our calc!</a:t>
                </a:r>
              </a:p>
              <a:p>
                <a:r>
                  <a:rPr lang="en-US" sz="1400" i="1" dirty="0">
                    <a:solidFill>
                      <a:srgbClr val="FF0000"/>
                    </a:solidFill>
                  </a:rPr>
                  <a:t>P(</a:t>
                </a:r>
                <a14:m>
                  <m:oMath xmlns:m="http://schemas.openxmlformats.org/officeDocument/2006/math">
                    <m:acc>
                      <m:accPr>
                        <m:chr m:val="̅"/>
                        <m:ctrlPr>
                          <a:rPr lang="en-US" sz="1400" i="1">
                            <a:solidFill>
                              <a:srgbClr val="FF0000"/>
                            </a:solidFill>
                            <a:latin typeface="Cambria Math" panose="02040503050406030204" pitchFamily="18" charset="0"/>
                          </a:rPr>
                        </m:ctrlPr>
                      </m:accPr>
                      <m:e>
                        <m:r>
                          <a:rPr lang="en-US" sz="1400" i="1">
                            <a:solidFill>
                              <a:srgbClr val="FF0000"/>
                            </a:solidFill>
                            <a:latin typeface="Cambria Math" panose="02040503050406030204" pitchFamily="18" charset="0"/>
                          </a:rPr>
                          <m:t>𝑋</m:t>
                        </m:r>
                      </m:e>
                    </m:acc>
                  </m:oMath>
                </a14:m>
                <a:r>
                  <a:rPr lang="en-US" sz="1400" i="1" dirty="0">
                    <a:solidFill>
                      <a:srgbClr val="FF0000"/>
                    </a:solidFill>
                  </a:rPr>
                  <a:t> &gt; ??) = 0.15 &lt;=== equivalent to ===&gt;  P(</a:t>
                </a:r>
                <a14:m>
                  <m:oMath xmlns:m="http://schemas.openxmlformats.org/officeDocument/2006/math">
                    <m:acc>
                      <m:accPr>
                        <m:chr m:val="̅"/>
                        <m:ctrlPr>
                          <a:rPr lang="en-US" sz="1400" i="1">
                            <a:solidFill>
                              <a:srgbClr val="FF0000"/>
                            </a:solidFill>
                            <a:latin typeface="Cambria Math" panose="02040503050406030204" pitchFamily="18" charset="0"/>
                          </a:rPr>
                        </m:ctrlPr>
                      </m:accPr>
                      <m:e>
                        <m:r>
                          <a:rPr lang="en-US" sz="1400" i="1">
                            <a:solidFill>
                              <a:srgbClr val="FF0000"/>
                            </a:solidFill>
                            <a:latin typeface="Cambria Math" panose="02040503050406030204" pitchFamily="18" charset="0"/>
                          </a:rPr>
                          <m:t>𝑋</m:t>
                        </m:r>
                      </m:e>
                    </m:acc>
                  </m:oMath>
                </a14:m>
                <a:r>
                  <a:rPr lang="en-US" sz="1400" i="1" dirty="0">
                    <a:solidFill>
                      <a:srgbClr val="FF0000"/>
                    </a:solidFill>
                  </a:rPr>
                  <a:t> &lt; ??) = 0.85</a:t>
                </a:r>
              </a:p>
              <a:p>
                <a14:m>
                  <m:oMath xmlns:m="http://schemas.openxmlformats.org/officeDocument/2006/math">
                    <m:acc>
                      <m:accPr>
                        <m:chr m:val="̅"/>
                        <m:ctrlPr>
                          <a:rPr lang="en-US" sz="1400" i="1">
                            <a:solidFill>
                              <a:srgbClr val="FF0000"/>
                            </a:solidFill>
                            <a:latin typeface="Cambria Math" panose="02040503050406030204" pitchFamily="18" charset="0"/>
                          </a:rPr>
                        </m:ctrlPr>
                      </m:accPr>
                      <m:e>
                        <m:r>
                          <a:rPr lang="en-US" sz="1400" i="1">
                            <a:solidFill>
                              <a:srgbClr val="FF0000"/>
                            </a:solidFill>
                            <a:latin typeface="Cambria Math" panose="02040503050406030204" pitchFamily="18" charset="0"/>
                          </a:rPr>
                          <m:t>𝑥</m:t>
                        </m:r>
                      </m:e>
                    </m:acc>
                    <m:r>
                      <a:rPr lang="en-US" sz="1400" i="1">
                        <a:solidFill>
                          <a:srgbClr val="FF0000"/>
                        </a:solidFill>
                        <a:latin typeface="Cambria Math" panose="02040503050406030204" pitchFamily="18" charset="0"/>
                      </a:rPr>
                      <m:t> </m:t>
                    </m:r>
                  </m:oMath>
                </a14:m>
                <a:r>
                  <a:rPr lang="en-US" sz="1400" i="1" dirty="0">
                    <a:solidFill>
                      <a:srgbClr val="FF0000"/>
                    </a:solidFill>
                  </a:rPr>
                  <a:t>= invNorm(area (probability) = 0.85, mean =  100, </a:t>
                </a:r>
                <a:r>
                  <a:rPr lang="en-US" sz="1400" i="1" dirty="0" err="1">
                    <a:solidFill>
                      <a:srgbClr val="FF0000"/>
                    </a:solidFill>
                  </a:rPr>
                  <a:t>sd</a:t>
                </a:r>
                <a:r>
                  <a:rPr lang="en-US" sz="1400" i="1" dirty="0">
                    <a:solidFill>
                      <a:srgbClr val="FF0000"/>
                    </a:solidFill>
                  </a:rPr>
                  <a:t> = 15/sqrt(30)) = 102.84</a:t>
                </a:r>
                <a:endParaRPr lang="en-US" sz="1400" i="1" dirty="0"/>
              </a:p>
              <a:p>
                <a:endParaRPr lang="en-US" sz="1400" dirty="0"/>
              </a:p>
              <a:p>
                <a:r>
                  <a:rPr lang="en-US" sz="1400" dirty="0"/>
                  <a:t>e) Which sample means bound the middle 60% of sample means?</a:t>
                </a:r>
              </a:p>
              <a:p>
                <a:r>
                  <a:rPr lang="en-US" sz="1400" i="1" dirty="0">
                    <a:solidFill>
                      <a:srgbClr val="7030A0"/>
                    </a:solidFill>
                  </a:rPr>
                  <a:t>Same process as finding the endpoints of an interval when we just had X information (the previous set of slides)</a:t>
                </a:r>
              </a:p>
              <a:p>
                <a:r>
                  <a:rPr lang="en-US" sz="1400" i="1" dirty="0">
                    <a:solidFill>
                      <a:srgbClr val="7030A0"/>
                    </a:solidFill>
                  </a:rPr>
                  <a:t>Now it is just based on the new X-bar (CLT formulas) curve with the new mean and </a:t>
                </a:r>
                <a:r>
                  <a:rPr lang="en-US" sz="1400" i="1" dirty="0" err="1">
                    <a:solidFill>
                      <a:srgbClr val="7030A0"/>
                    </a:solidFill>
                  </a:rPr>
                  <a:t>sd</a:t>
                </a:r>
                <a:endParaRPr lang="en-US" sz="1400" i="1" dirty="0">
                  <a:solidFill>
                    <a:srgbClr val="7030A0"/>
                  </a:solidFill>
                </a:endParaRPr>
              </a:p>
              <a:p>
                <a14:m>
                  <m:oMath xmlns:m="http://schemas.openxmlformats.org/officeDocument/2006/math">
                    <m:acc>
                      <m:accPr>
                        <m:chr m:val="̅"/>
                        <m:ctrlPr>
                          <a:rPr lang="en-US" sz="1400" i="1">
                            <a:solidFill>
                              <a:srgbClr val="FF0000"/>
                            </a:solidFill>
                            <a:latin typeface="Cambria Math" panose="02040503050406030204" pitchFamily="18" charset="0"/>
                          </a:rPr>
                        </m:ctrlPr>
                      </m:accPr>
                      <m:e>
                        <m:r>
                          <a:rPr lang="en-US" sz="1400" b="0" i="1" smtClean="0">
                            <a:solidFill>
                              <a:srgbClr val="FF0000"/>
                            </a:solidFill>
                            <a:latin typeface="Cambria Math" panose="02040503050406030204" pitchFamily="18" charset="0"/>
                          </a:rPr>
                          <m:t>𝑋</m:t>
                        </m:r>
                      </m:e>
                    </m:acc>
                    <m:r>
                      <a:rPr lang="en-US" sz="1400" b="0" i="1" smtClean="0">
                        <a:solidFill>
                          <a:srgbClr val="FF0000"/>
                        </a:solidFill>
                        <a:latin typeface="Cambria Math" panose="02040503050406030204" pitchFamily="18" charset="0"/>
                      </a:rPr>
                      <m:t>1</m:t>
                    </m:r>
                  </m:oMath>
                </a14:m>
                <a:r>
                  <a:rPr lang="en-US" sz="1400" i="1" dirty="0">
                    <a:solidFill>
                      <a:srgbClr val="FF0000"/>
                    </a:solidFill>
                  </a:rPr>
                  <a:t>: P(</a:t>
                </a:r>
                <a14:m>
                  <m:oMath xmlns:m="http://schemas.openxmlformats.org/officeDocument/2006/math">
                    <m:acc>
                      <m:accPr>
                        <m:chr m:val="̅"/>
                        <m:ctrlPr>
                          <a:rPr lang="en-US" sz="1400" i="1">
                            <a:solidFill>
                              <a:srgbClr val="FF0000"/>
                            </a:solidFill>
                            <a:latin typeface="Cambria Math" panose="02040503050406030204" pitchFamily="18" charset="0"/>
                          </a:rPr>
                        </m:ctrlPr>
                      </m:accPr>
                      <m:e>
                        <m:r>
                          <a:rPr lang="en-US" sz="1400" i="1">
                            <a:solidFill>
                              <a:srgbClr val="FF0000"/>
                            </a:solidFill>
                            <a:latin typeface="Cambria Math" panose="02040503050406030204" pitchFamily="18" charset="0"/>
                          </a:rPr>
                          <m:t>𝑋</m:t>
                        </m:r>
                      </m:e>
                    </m:acc>
                  </m:oMath>
                </a14:m>
                <a:r>
                  <a:rPr lang="en-US" sz="1400" i="1" dirty="0">
                    <a:solidFill>
                      <a:srgbClr val="FF0000"/>
                    </a:solidFill>
                  </a:rPr>
                  <a:t> &lt; ??) = 0.2</a:t>
                </a:r>
              </a:p>
              <a:p>
                <a14:m>
                  <m:oMath xmlns:m="http://schemas.openxmlformats.org/officeDocument/2006/math">
                    <m:acc>
                      <m:accPr>
                        <m:chr m:val="̅"/>
                        <m:ctrlPr>
                          <a:rPr lang="en-US" sz="1400" i="1">
                            <a:solidFill>
                              <a:srgbClr val="FF0000"/>
                            </a:solidFill>
                            <a:latin typeface="Cambria Math" panose="02040503050406030204" pitchFamily="18" charset="0"/>
                          </a:rPr>
                        </m:ctrlPr>
                      </m:accPr>
                      <m:e>
                        <m:r>
                          <a:rPr lang="en-US" sz="1400" i="1">
                            <a:solidFill>
                              <a:srgbClr val="FF0000"/>
                            </a:solidFill>
                            <a:latin typeface="Cambria Math" panose="02040503050406030204" pitchFamily="18" charset="0"/>
                          </a:rPr>
                          <m:t>𝑥</m:t>
                        </m:r>
                      </m:e>
                    </m:acc>
                  </m:oMath>
                </a14:m>
                <a:r>
                  <a:rPr lang="en-US" sz="1400" i="1" dirty="0">
                    <a:solidFill>
                      <a:srgbClr val="FF0000"/>
                    </a:solidFill>
                  </a:rPr>
                  <a:t>1 = invNorm(area = 0.2, mean = 100, </a:t>
                </a:r>
                <a:r>
                  <a:rPr lang="en-US" sz="1400" i="1" dirty="0" err="1">
                    <a:solidFill>
                      <a:srgbClr val="FF0000"/>
                    </a:solidFill>
                  </a:rPr>
                  <a:t>sd</a:t>
                </a:r>
                <a:r>
                  <a:rPr lang="en-US" sz="1400" i="1" dirty="0">
                    <a:solidFill>
                      <a:srgbClr val="FF0000"/>
                    </a:solidFill>
                  </a:rPr>
                  <a:t> = 15/sqrt(30)) = 97.70</a:t>
                </a:r>
              </a:p>
              <a:p>
                <a14:m>
                  <m:oMath xmlns:m="http://schemas.openxmlformats.org/officeDocument/2006/math">
                    <m:acc>
                      <m:accPr>
                        <m:chr m:val="̅"/>
                        <m:ctrlPr>
                          <a:rPr lang="en-US" sz="1400" i="1">
                            <a:solidFill>
                              <a:srgbClr val="FF0000"/>
                            </a:solidFill>
                            <a:latin typeface="Cambria Math" panose="02040503050406030204" pitchFamily="18" charset="0"/>
                          </a:rPr>
                        </m:ctrlPr>
                      </m:accPr>
                      <m:e>
                        <m:r>
                          <a:rPr lang="en-US" sz="1400" i="1">
                            <a:solidFill>
                              <a:srgbClr val="FF0000"/>
                            </a:solidFill>
                            <a:latin typeface="Cambria Math" panose="02040503050406030204" pitchFamily="18" charset="0"/>
                          </a:rPr>
                          <m:t>𝑋</m:t>
                        </m:r>
                      </m:e>
                    </m:acc>
                    <m:r>
                      <a:rPr lang="en-US" sz="1400" b="0" i="1" smtClean="0">
                        <a:solidFill>
                          <a:srgbClr val="FF0000"/>
                        </a:solidFill>
                        <a:latin typeface="Cambria Math" panose="02040503050406030204" pitchFamily="18" charset="0"/>
                      </a:rPr>
                      <m:t>2</m:t>
                    </m:r>
                  </m:oMath>
                </a14:m>
                <a:r>
                  <a:rPr lang="en-US" sz="1400" i="1" dirty="0">
                    <a:solidFill>
                      <a:srgbClr val="FF0000"/>
                    </a:solidFill>
                  </a:rPr>
                  <a:t>: P(</a:t>
                </a:r>
                <a14:m>
                  <m:oMath xmlns:m="http://schemas.openxmlformats.org/officeDocument/2006/math">
                    <m:acc>
                      <m:accPr>
                        <m:chr m:val="̅"/>
                        <m:ctrlPr>
                          <a:rPr lang="en-US" sz="1400" i="1">
                            <a:solidFill>
                              <a:srgbClr val="FF0000"/>
                            </a:solidFill>
                            <a:latin typeface="Cambria Math" panose="02040503050406030204" pitchFamily="18" charset="0"/>
                          </a:rPr>
                        </m:ctrlPr>
                      </m:accPr>
                      <m:e>
                        <m:r>
                          <a:rPr lang="en-US" sz="1400" i="1">
                            <a:solidFill>
                              <a:srgbClr val="FF0000"/>
                            </a:solidFill>
                            <a:latin typeface="Cambria Math" panose="02040503050406030204" pitchFamily="18" charset="0"/>
                          </a:rPr>
                          <m:t>𝑋</m:t>
                        </m:r>
                      </m:e>
                    </m:acc>
                  </m:oMath>
                </a14:m>
                <a:r>
                  <a:rPr lang="en-US" sz="1400" i="1" dirty="0">
                    <a:solidFill>
                      <a:srgbClr val="FF0000"/>
                    </a:solidFill>
                  </a:rPr>
                  <a:t> &lt; ??) = 0.8</a:t>
                </a:r>
              </a:p>
              <a:p>
                <a14:m>
                  <m:oMath xmlns:m="http://schemas.openxmlformats.org/officeDocument/2006/math">
                    <m:acc>
                      <m:accPr>
                        <m:chr m:val="̅"/>
                        <m:ctrlPr>
                          <a:rPr lang="en-US" sz="1400" i="1">
                            <a:solidFill>
                              <a:srgbClr val="FF0000"/>
                            </a:solidFill>
                            <a:latin typeface="Cambria Math" panose="02040503050406030204" pitchFamily="18" charset="0"/>
                          </a:rPr>
                        </m:ctrlPr>
                      </m:accPr>
                      <m:e>
                        <m:r>
                          <a:rPr lang="en-US" sz="1400" i="1">
                            <a:solidFill>
                              <a:srgbClr val="FF0000"/>
                            </a:solidFill>
                            <a:latin typeface="Cambria Math" panose="02040503050406030204" pitchFamily="18" charset="0"/>
                          </a:rPr>
                          <m:t>𝑥</m:t>
                        </m:r>
                      </m:e>
                    </m:acc>
                  </m:oMath>
                </a14:m>
                <a:r>
                  <a:rPr lang="en-US" sz="1400" i="1" dirty="0">
                    <a:solidFill>
                      <a:srgbClr val="FF0000"/>
                    </a:solidFill>
                  </a:rPr>
                  <a:t>2 = invNorm(area = 0.8, mean = 100, </a:t>
                </a:r>
                <a:r>
                  <a:rPr lang="en-US" sz="1400" i="1" dirty="0" err="1">
                    <a:solidFill>
                      <a:srgbClr val="FF0000"/>
                    </a:solidFill>
                  </a:rPr>
                  <a:t>sd</a:t>
                </a:r>
                <a:r>
                  <a:rPr lang="en-US" sz="1400" i="1" dirty="0">
                    <a:solidFill>
                      <a:srgbClr val="FF0000"/>
                    </a:solidFill>
                  </a:rPr>
                  <a:t> = 15/sqrt(30)) = 102.30</a:t>
                </a:r>
              </a:p>
              <a:p>
                <a:endParaRPr lang="en-US" sz="1400" i="1" dirty="0">
                  <a:solidFill>
                    <a:srgbClr val="7030A0"/>
                  </a:solidFill>
                </a:endParaRPr>
              </a:p>
              <a:p>
                <a:endParaRPr lang="en-US" sz="1400" dirty="0"/>
              </a:p>
            </p:txBody>
          </p:sp>
        </mc:Choice>
        <mc:Fallback xmlns="">
          <p:sp>
            <p:nvSpPr>
              <p:cNvPr id="2" name="TextBox 1">
                <a:extLst>
                  <a:ext uri="{FF2B5EF4-FFF2-40B4-BE49-F238E27FC236}">
                    <a16:creationId xmlns:a16="http://schemas.microsoft.com/office/drawing/2014/main" id="{95A7032C-FE7B-A943-BF5C-9B5B1EC24158}"/>
                  </a:ext>
                </a:extLst>
              </p:cNvPr>
              <p:cNvSpPr txBox="1">
                <a:spLocks noRot="1" noChangeAspect="1" noMove="1" noResize="1" noEditPoints="1" noAdjustHandles="1" noChangeArrowheads="1" noChangeShapeType="1" noTextEdit="1"/>
              </p:cNvSpPr>
              <p:nvPr/>
            </p:nvSpPr>
            <p:spPr>
              <a:xfrm>
                <a:off x="163305" y="429937"/>
                <a:ext cx="7190688" cy="7079246"/>
              </a:xfrm>
              <a:prstGeom prst="rect">
                <a:avLst/>
              </a:prstGeom>
              <a:blipFill>
                <a:blip r:embed="rId4"/>
                <a:stretch>
                  <a:fillRect l="-176" t="-179"/>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F85D935F-2E75-C0A4-BB2D-A89D0487DED7}"/>
              </a:ext>
            </a:extLst>
          </p:cNvPr>
          <p:cNvSpPr txBox="1"/>
          <p:nvPr/>
        </p:nvSpPr>
        <p:spPr>
          <a:xfrm>
            <a:off x="9023683" y="429937"/>
            <a:ext cx="3392907" cy="1015663"/>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US" sz="1200" dirty="0">
                <a:solidFill>
                  <a:srgbClr val="7030A0"/>
                </a:solidFill>
              </a:rPr>
              <a:t>STEP 1: Draw Normal Curve and Label!!! </a:t>
            </a:r>
            <a:r>
              <a:rPr lang="en-US" sz="1200" b="1" dirty="0">
                <a:solidFill>
                  <a:srgbClr val="7030A0"/>
                </a:solidFill>
              </a:rPr>
              <a:t>Find new parameters!</a:t>
            </a:r>
          </a:p>
          <a:p>
            <a:r>
              <a:rPr lang="en-US" sz="1200" dirty="0">
                <a:solidFill>
                  <a:srgbClr val="7030A0"/>
                </a:solidFill>
              </a:rPr>
              <a:t>STEP 2: Write in terms of a probability statement!!!</a:t>
            </a:r>
          </a:p>
          <a:p>
            <a:r>
              <a:rPr lang="en-US" sz="1200" dirty="0">
                <a:solidFill>
                  <a:srgbClr val="7030A0"/>
                </a:solidFill>
              </a:rPr>
              <a:t>STEP 3: Shade the curve</a:t>
            </a:r>
          </a:p>
          <a:p>
            <a:r>
              <a:rPr lang="en-US" sz="1200" dirty="0">
                <a:solidFill>
                  <a:srgbClr val="7030A0"/>
                </a:solidFill>
              </a:rPr>
              <a:t>STEP 4: Show work and write answer!</a:t>
            </a:r>
          </a:p>
        </p:txBody>
      </p:sp>
      <p:grpSp>
        <p:nvGrpSpPr>
          <p:cNvPr id="269" name="Group 268">
            <a:extLst>
              <a:ext uri="{FF2B5EF4-FFF2-40B4-BE49-F238E27FC236}">
                <a16:creationId xmlns:a16="http://schemas.microsoft.com/office/drawing/2014/main" id="{CA4FE967-5CC6-31EC-B66B-B8342962A6F0}"/>
              </a:ext>
            </a:extLst>
          </p:cNvPr>
          <p:cNvGrpSpPr/>
          <p:nvPr/>
        </p:nvGrpSpPr>
        <p:grpSpPr>
          <a:xfrm>
            <a:off x="7038064" y="5127925"/>
            <a:ext cx="5062597" cy="1685223"/>
            <a:chOff x="6635281" y="5112809"/>
            <a:chExt cx="5062597" cy="1685223"/>
          </a:xfrm>
        </p:grpSpPr>
        <p:sp>
          <p:nvSpPr>
            <p:cNvPr id="257" name="TextBox 256">
              <a:extLst>
                <a:ext uri="{FF2B5EF4-FFF2-40B4-BE49-F238E27FC236}">
                  <a16:creationId xmlns:a16="http://schemas.microsoft.com/office/drawing/2014/main" id="{76A0A06B-1731-E714-0DDC-7EEA2502C09E}"/>
                </a:ext>
              </a:extLst>
            </p:cNvPr>
            <p:cNvSpPr txBox="1"/>
            <p:nvPr/>
          </p:nvSpPr>
          <p:spPr>
            <a:xfrm>
              <a:off x="9984435" y="6389402"/>
              <a:ext cx="285114" cy="173668"/>
            </a:xfrm>
            <a:prstGeom prst="rect">
              <a:avLst/>
            </a:prstGeom>
            <a:noFill/>
          </p:spPr>
          <p:txBody>
            <a:bodyPr wrap="none" rtlCol="0">
              <a:spAutoFit/>
            </a:bodyPr>
            <a:lstStyle/>
            <a:p>
              <a:r>
                <a:rPr lang="en-US" sz="1100" dirty="0"/>
                <a:t>100</a:t>
              </a:r>
            </a:p>
          </p:txBody>
        </p:sp>
        <mc:AlternateContent xmlns:mc="http://schemas.openxmlformats.org/markup-compatibility/2006" xmlns:a14="http://schemas.microsoft.com/office/drawing/2010/main">
          <mc:Choice Requires="a14">
            <p:sp>
              <p:nvSpPr>
                <p:cNvPr id="258" name="TextBox 257">
                  <a:extLst>
                    <a:ext uri="{FF2B5EF4-FFF2-40B4-BE49-F238E27FC236}">
                      <a16:creationId xmlns:a16="http://schemas.microsoft.com/office/drawing/2014/main" id="{3F9B001C-EBC7-097C-CE02-8040E1E40D47}"/>
                    </a:ext>
                  </a:extLst>
                </p:cNvPr>
                <p:cNvSpPr txBox="1"/>
                <p:nvPr/>
              </p:nvSpPr>
              <p:spPr>
                <a:xfrm>
                  <a:off x="9998833" y="6552853"/>
                  <a:ext cx="278869" cy="24517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𝑋</m:t>
                            </m:r>
                          </m:e>
                        </m:acc>
                      </m:oMath>
                    </m:oMathPara>
                  </a14:m>
                  <a:endParaRPr lang="en-US" dirty="0"/>
                </a:p>
              </p:txBody>
            </p:sp>
          </mc:Choice>
          <mc:Fallback xmlns="">
            <p:sp>
              <p:nvSpPr>
                <p:cNvPr id="258" name="TextBox 257">
                  <a:extLst>
                    <a:ext uri="{FF2B5EF4-FFF2-40B4-BE49-F238E27FC236}">
                      <a16:creationId xmlns:a16="http://schemas.microsoft.com/office/drawing/2014/main" id="{3F9B001C-EBC7-097C-CE02-8040E1E40D47}"/>
                    </a:ext>
                  </a:extLst>
                </p:cNvPr>
                <p:cNvSpPr txBox="1">
                  <a:spLocks noRot="1" noChangeAspect="1" noMove="1" noResize="1" noEditPoints="1" noAdjustHandles="1" noChangeArrowheads="1" noChangeShapeType="1" noTextEdit="1"/>
                </p:cNvSpPr>
                <p:nvPr/>
              </p:nvSpPr>
              <p:spPr>
                <a:xfrm>
                  <a:off x="9998833" y="6552853"/>
                  <a:ext cx="278869" cy="245179"/>
                </a:xfrm>
                <a:prstGeom prst="rect">
                  <a:avLst/>
                </a:prstGeom>
                <a:blipFill>
                  <a:blip r:embed="rId5"/>
                  <a:stretch>
                    <a:fillRect r="-17391" b="-33333"/>
                  </a:stretch>
                </a:blipFill>
              </p:spPr>
              <p:txBody>
                <a:bodyPr/>
                <a:lstStyle/>
                <a:p>
                  <a:r>
                    <a:rPr lang="en-US">
                      <a:noFill/>
                    </a:rPr>
                    <a:t> </a:t>
                  </a:r>
                </a:p>
              </p:txBody>
            </p:sp>
          </mc:Fallback>
        </mc:AlternateContent>
        <p:grpSp>
          <p:nvGrpSpPr>
            <p:cNvPr id="267" name="Group 266">
              <a:extLst>
                <a:ext uri="{FF2B5EF4-FFF2-40B4-BE49-F238E27FC236}">
                  <a16:creationId xmlns:a16="http://schemas.microsoft.com/office/drawing/2014/main" id="{446BA065-6EEF-2875-291F-72C96DA10812}"/>
                </a:ext>
              </a:extLst>
            </p:cNvPr>
            <p:cNvGrpSpPr/>
            <p:nvPr/>
          </p:nvGrpSpPr>
          <p:grpSpPr>
            <a:xfrm>
              <a:off x="6635281" y="5112809"/>
              <a:ext cx="5062597" cy="1628252"/>
              <a:chOff x="6635281" y="5112809"/>
              <a:chExt cx="5062597" cy="1628252"/>
            </a:xfrm>
          </p:grpSpPr>
          <p:pic>
            <p:nvPicPr>
              <p:cNvPr id="256" name="Picture 255">
                <a:extLst>
                  <a:ext uri="{FF2B5EF4-FFF2-40B4-BE49-F238E27FC236}">
                    <a16:creationId xmlns:a16="http://schemas.microsoft.com/office/drawing/2014/main" id="{F2E078C7-E6F1-E87B-5BE5-CE40917C2582}"/>
                  </a:ext>
                </a:extLst>
              </p:cNvPr>
              <p:cNvPicPr>
                <a:picLocks noChangeAspect="1"/>
              </p:cNvPicPr>
              <p:nvPr/>
            </p:nvPicPr>
            <p:blipFill>
              <a:blip r:embed="rId6"/>
              <a:stretch>
                <a:fillRect/>
              </a:stretch>
            </p:blipFill>
            <p:spPr>
              <a:xfrm>
                <a:off x="9266349" y="5396821"/>
                <a:ext cx="1743840" cy="977075"/>
              </a:xfrm>
              <a:prstGeom prst="rect">
                <a:avLst/>
              </a:prstGeom>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E9FF7E0A-CDB5-26BD-768D-49620AC0DE65}"/>
                      </a:ext>
                    </a:extLst>
                  </p:cNvPr>
                  <p:cNvSpPr txBox="1"/>
                  <p:nvPr/>
                </p:nvSpPr>
                <p:spPr>
                  <a:xfrm>
                    <a:off x="6635281" y="5112809"/>
                    <a:ext cx="2610908" cy="738664"/>
                  </a:xfrm>
                  <a:prstGeom prst="rect">
                    <a:avLst/>
                  </a:prstGeom>
                  <a:noFill/>
                </p:spPr>
                <p:txBody>
                  <a:bodyPr wrap="none" rtlCol="0">
                    <a:spAutoFit/>
                  </a:bodyPr>
                  <a:lstStyle/>
                  <a:p>
                    <a:r>
                      <a:rPr lang="en-US" sz="1400" dirty="0">
                        <a:solidFill>
                          <a:srgbClr val="0070C0"/>
                        </a:solidFill>
                      </a:rPr>
                      <a:t>Prob outside: 1 – 0.6 = 0.4</a:t>
                    </a:r>
                  </a:p>
                  <a:p>
                    <a:r>
                      <a:rPr lang="en-US" sz="1400" dirty="0">
                        <a:solidFill>
                          <a:srgbClr val="0070C0"/>
                        </a:solidFill>
                      </a:rPr>
                      <a:t>Prob on left (for </a:t>
                    </a:r>
                    <a14:m>
                      <m:oMath xmlns:m="http://schemas.openxmlformats.org/officeDocument/2006/math">
                        <m:acc>
                          <m:accPr>
                            <m:chr m:val="̅"/>
                            <m:ctrlPr>
                              <a:rPr lang="en-US" sz="1400" i="1" smtClean="0">
                                <a:solidFill>
                                  <a:srgbClr val="0070C0"/>
                                </a:solidFill>
                                <a:latin typeface="Cambria Math" panose="02040503050406030204" pitchFamily="18" charset="0"/>
                              </a:rPr>
                            </m:ctrlPr>
                          </m:accPr>
                          <m:e>
                            <m:r>
                              <a:rPr lang="en-US" sz="1400" i="1">
                                <a:solidFill>
                                  <a:srgbClr val="0070C0"/>
                                </a:solidFill>
                                <a:latin typeface="Cambria Math" panose="02040503050406030204" pitchFamily="18" charset="0"/>
                              </a:rPr>
                              <m:t>𝑋</m:t>
                            </m:r>
                          </m:e>
                        </m:acc>
                        <m:r>
                          <a:rPr lang="en-US" sz="1400" i="1">
                            <a:solidFill>
                              <a:srgbClr val="0070C0"/>
                            </a:solidFill>
                            <a:latin typeface="Cambria Math" panose="02040503050406030204" pitchFamily="18" charset="0"/>
                          </a:rPr>
                          <m:t>1</m:t>
                        </m:r>
                      </m:oMath>
                    </a14:m>
                    <a:r>
                      <a:rPr lang="en-US" sz="1400" dirty="0">
                        <a:solidFill>
                          <a:srgbClr val="0070C0"/>
                        </a:solidFill>
                      </a:rPr>
                      <a:t>): 0.4 / 2 = 0.2</a:t>
                    </a:r>
                  </a:p>
                  <a:p>
                    <a14:m>
                      <m:oMath xmlns:m="http://schemas.openxmlformats.org/officeDocument/2006/math">
                        <m:acc>
                          <m:accPr>
                            <m:chr m:val="̅"/>
                            <m:ctrlPr>
                              <a:rPr lang="en-US" sz="1400" i="1">
                                <a:solidFill>
                                  <a:srgbClr val="0070C0"/>
                                </a:solidFill>
                                <a:latin typeface="Cambria Math" panose="02040503050406030204" pitchFamily="18" charset="0"/>
                              </a:rPr>
                            </m:ctrlPr>
                          </m:accPr>
                          <m:e>
                            <m:r>
                              <a:rPr lang="en-US" sz="1400" i="1">
                                <a:solidFill>
                                  <a:srgbClr val="0070C0"/>
                                </a:solidFill>
                                <a:latin typeface="Cambria Math" panose="02040503050406030204" pitchFamily="18" charset="0"/>
                              </a:rPr>
                              <m:t>𝑋</m:t>
                            </m:r>
                          </m:e>
                        </m:acc>
                        <m:r>
                          <a:rPr lang="en-US" sz="1400" b="0" i="1" smtClean="0">
                            <a:solidFill>
                              <a:srgbClr val="0070C0"/>
                            </a:solidFill>
                            <a:latin typeface="Cambria Math" panose="02040503050406030204" pitchFamily="18" charset="0"/>
                          </a:rPr>
                          <m:t>2</m:t>
                        </m:r>
                      </m:oMath>
                    </a14:m>
                    <a:r>
                      <a:rPr lang="en-US" sz="1400" dirty="0">
                        <a:solidFill>
                          <a:srgbClr val="0070C0"/>
                        </a:solidFill>
                      </a:rPr>
                      <a:t>: 0.2 + 0.6 = 1 – 0.2 = 0.8</a:t>
                    </a:r>
                  </a:p>
                </p:txBody>
              </p:sp>
            </mc:Choice>
            <mc:Fallback xmlns="">
              <p:sp>
                <p:nvSpPr>
                  <p:cNvPr id="4" name="TextBox 3">
                    <a:extLst>
                      <a:ext uri="{FF2B5EF4-FFF2-40B4-BE49-F238E27FC236}">
                        <a16:creationId xmlns:a16="http://schemas.microsoft.com/office/drawing/2014/main" id="{E9FF7E0A-CDB5-26BD-768D-49620AC0DE65}"/>
                      </a:ext>
                    </a:extLst>
                  </p:cNvPr>
                  <p:cNvSpPr txBox="1">
                    <a:spLocks noRot="1" noChangeAspect="1" noMove="1" noResize="1" noEditPoints="1" noAdjustHandles="1" noChangeArrowheads="1" noChangeShapeType="1" noTextEdit="1"/>
                  </p:cNvSpPr>
                  <p:nvPr/>
                </p:nvSpPr>
                <p:spPr>
                  <a:xfrm>
                    <a:off x="6635281" y="5112809"/>
                    <a:ext cx="2610908" cy="738664"/>
                  </a:xfrm>
                  <a:prstGeom prst="rect">
                    <a:avLst/>
                  </a:prstGeom>
                  <a:blipFill>
                    <a:blip r:embed="rId7"/>
                    <a:stretch>
                      <a:fillRect l="-971" t="-1695" b="-10169"/>
                    </a:stretch>
                  </a:blipFill>
                </p:spPr>
                <p:txBody>
                  <a:bodyPr/>
                  <a:lstStyle/>
                  <a:p>
                    <a:r>
                      <a:rPr lang="en-US">
                        <a:noFill/>
                      </a:rPr>
                      <a:t> </a:t>
                    </a:r>
                  </a:p>
                </p:txBody>
              </p:sp>
            </mc:Fallback>
          </mc:AlternateContent>
          <p:grpSp>
            <p:nvGrpSpPr>
              <p:cNvPr id="264" name="Group 263">
                <a:extLst>
                  <a:ext uri="{FF2B5EF4-FFF2-40B4-BE49-F238E27FC236}">
                    <a16:creationId xmlns:a16="http://schemas.microsoft.com/office/drawing/2014/main" id="{B2DAD2CA-CCE3-378D-14DC-7C00EFB22A62}"/>
                  </a:ext>
                </a:extLst>
              </p:cNvPr>
              <p:cNvGrpSpPr/>
              <p:nvPr/>
            </p:nvGrpSpPr>
            <p:grpSpPr>
              <a:xfrm>
                <a:off x="8945589" y="5323604"/>
                <a:ext cx="2752289" cy="1417457"/>
                <a:chOff x="8945589" y="5323604"/>
                <a:chExt cx="2752289" cy="1417457"/>
              </a:xfrm>
            </p:grpSpPr>
            <mc:AlternateContent xmlns:mc="http://schemas.openxmlformats.org/markup-compatibility/2006" xmlns:p14="http://schemas.microsoft.com/office/powerpoint/2010/main">
              <mc:Choice Requires="p14">
                <p:contentPart p14:bwMode="auto" r:id="rId8">
                  <p14:nvContentPartPr>
                    <p14:cNvPr id="55" name="Ink 54">
                      <a:extLst>
                        <a:ext uri="{FF2B5EF4-FFF2-40B4-BE49-F238E27FC236}">
                          <a16:creationId xmlns:a16="http://schemas.microsoft.com/office/drawing/2014/main" id="{6663EABD-6D72-CB69-0ECD-6B2D1183E7BA}"/>
                        </a:ext>
                      </a:extLst>
                    </p14:cNvPr>
                    <p14:cNvContentPartPr/>
                    <p14:nvPr/>
                  </p14:nvContentPartPr>
                  <p14:xfrm>
                    <a:off x="9729669" y="5568181"/>
                    <a:ext cx="32760" cy="910800"/>
                  </p14:xfrm>
                </p:contentPart>
              </mc:Choice>
              <mc:Fallback xmlns="">
                <p:pic>
                  <p:nvPicPr>
                    <p:cNvPr id="55" name="Ink 54">
                      <a:extLst>
                        <a:ext uri="{FF2B5EF4-FFF2-40B4-BE49-F238E27FC236}">
                          <a16:creationId xmlns:a16="http://schemas.microsoft.com/office/drawing/2014/main" id="{6663EABD-6D72-CB69-0ECD-6B2D1183E7BA}"/>
                        </a:ext>
                      </a:extLst>
                    </p:cNvPr>
                    <p:cNvPicPr/>
                    <p:nvPr/>
                  </p:nvPicPr>
                  <p:blipFill>
                    <a:blip r:embed="rId9"/>
                    <a:stretch>
                      <a:fillRect/>
                    </a:stretch>
                  </p:blipFill>
                  <p:spPr>
                    <a:xfrm>
                      <a:off x="9720767" y="5559181"/>
                      <a:ext cx="50208" cy="9284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56" name="Ink 55">
                      <a:extLst>
                        <a:ext uri="{FF2B5EF4-FFF2-40B4-BE49-F238E27FC236}">
                          <a16:creationId xmlns:a16="http://schemas.microsoft.com/office/drawing/2014/main" id="{0BE254AF-E129-4C8B-43A4-188FC101FC45}"/>
                        </a:ext>
                      </a:extLst>
                    </p14:cNvPr>
                    <p14:cNvContentPartPr/>
                    <p14:nvPr/>
                  </p14:nvContentPartPr>
                  <p14:xfrm>
                    <a:off x="10454709" y="5611021"/>
                    <a:ext cx="16200" cy="859320"/>
                  </p14:xfrm>
                </p:contentPart>
              </mc:Choice>
              <mc:Fallback xmlns="">
                <p:pic>
                  <p:nvPicPr>
                    <p:cNvPr id="56" name="Ink 55">
                      <a:extLst>
                        <a:ext uri="{FF2B5EF4-FFF2-40B4-BE49-F238E27FC236}">
                          <a16:creationId xmlns:a16="http://schemas.microsoft.com/office/drawing/2014/main" id="{0BE254AF-E129-4C8B-43A4-188FC101FC45}"/>
                        </a:ext>
                      </a:extLst>
                    </p:cNvPr>
                    <p:cNvPicPr/>
                    <p:nvPr/>
                  </p:nvPicPr>
                  <p:blipFill>
                    <a:blip r:embed="rId11"/>
                    <a:stretch>
                      <a:fillRect/>
                    </a:stretch>
                  </p:blipFill>
                  <p:spPr>
                    <a:xfrm>
                      <a:off x="10445709" y="5602021"/>
                      <a:ext cx="33840" cy="8769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57" name="Ink 56">
                      <a:extLst>
                        <a:ext uri="{FF2B5EF4-FFF2-40B4-BE49-F238E27FC236}">
                          <a16:creationId xmlns:a16="http://schemas.microsoft.com/office/drawing/2014/main" id="{45D292E3-1820-C3BF-9B86-2C6B02673629}"/>
                        </a:ext>
                      </a:extLst>
                    </p14:cNvPr>
                    <p14:cNvContentPartPr/>
                    <p14:nvPr/>
                  </p14:nvContentPartPr>
                  <p14:xfrm>
                    <a:off x="9681789" y="5488261"/>
                    <a:ext cx="809280" cy="843840"/>
                  </p14:xfrm>
                </p:contentPart>
              </mc:Choice>
              <mc:Fallback xmlns="">
                <p:pic>
                  <p:nvPicPr>
                    <p:cNvPr id="57" name="Ink 56">
                      <a:extLst>
                        <a:ext uri="{FF2B5EF4-FFF2-40B4-BE49-F238E27FC236}">
                          <a16:creationId xmlns:a16="http://schemas.microsoft.com/office/drawing/2014/main" id="{45D292E3-1820-C3BF-9B86-2C6B02673629}"/>
                        </a:ext>
                      </a:extLst>
                    </p:cNvPr>
                    <p:cNvPicPr/>
                    <p:nvPr/>
                  </p:nvPicPr>
                  <p:blipFill>
                    <a:blip r:embed="rId13"/>
                    <a:stretch>
                      <a:fillRect/>
                    </a:stretch>
                  </p:blipFill>
                  <p:spPr>
                    <a:xfrm>
                      <a:off x="9672789" y="5479261"/>
                      <a:ext cx="826920" cy="8614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52" name="Ink 51">
                      <a:extLst>
                        <a:ext uri="{FF2B5EF4-FFF2-40B4-BE49-F238E27FC236}">
                          <a16:creationId xmlns:a16="http://schemas.microsoft.com/office/drawing/2014/main" id="{51BB28EA-2922-7DC2-DAAE-773DB9F733CE}"/>
                        </a:ext>
                      </a:extLst>
                    </p14:cNvPr>
                    <p14:cNvContentPartPr/>
                    <p14:nvPr/>
                  </p14:nvContentPartPr>
                  <p14:xfrm>
                    <a:off x="9616269" y="6591661"/>
                    <a:ext cx="179640" cy="61200"/>
                  </p14:xfrm>
                </p:contentPart>
              </mc:Choice>
              <mc:Fallback xmlns="">
                <p:pic>
                  <p:nvPicPr>
                    <p:cNvPr id="52" name="Ink 51">
                      <a:extLst>
                        <a:ext uri="{FF2B5EF4-FFF2-40B4-BE49-F238E27FC236}">
                          <a16:creationId xmlns:a16="http://schemas.microsoft.com/office/drawing/2014/main" id="{51BB28EA-2922-7DC2-DAAE-773DB9F733CE}"/>
                        </a:ext>
                      </a:extLst>
                    </p:cNvPr>
                    <p:cNvPicPr/>
                    <p:nvPr/>
                  </p:nvPicPr>
                  <p:blipFill>
                    <a:blip r:embed="rId15"/>
                    <a:stretch>
                      <a:fillRect/>
                    </a:stretch>
                  </p:blipFill>
                  <p:spPr>
                    <a:xfrm>
                      <a:off x="9607269" y="6582661"/>
                      <a:ext cx="197280" cy="788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53" name="Ink 52">
                      <a:extLst>
                        <a:ext uri="{FF2B5EF4-FFF2-40B4-BE49-F238E27FC236}">
                          <a16:creationId xmlns:a16="http://schemas.microsoft.com/office/drawing/2014/main" id="{CC7B0358-3745-019E-5AB6-807482D9D57B}"/>
                        </a:ext>
                      </a:extLst>
                    </p14:cNvPr>
                    <p14:cNvContentPartPr/>
                    <p14:nvPr/>
                  </p14:nvContentPartPr>
                  <p14:xfrm>
                    <a:off x="9688989" y="6558181"/>
                    <a:ext cx="73800" cy="106560"/>
                  </p14:xfrm>
                </p:contentPart>
              </mc:Choice>
              <mc:Fallback xmlns="">
                <p:pic>
                  <p:nvPicPr>
                    <p:cNvPr id="53" name="Ink 52">
                      <a:extLst>
                        <a:ext uri="{FF2B5EF4-FFF2-40B4-BE49-F238E27FC236}">
                          <a16:creationId xmlns:a16="http://schemas.microsoft.com/office/drawing/2014/main" id="{CC7B0358-3745-019E-5AB6-807482D9D57B}"/>
                        </a:ext>
                      </a:extLst>
                    </p:cNvPr>
                    <p:cNvPicPr/>
                    <p:nvPr/>
                  </p:nvPicPr>
                  <p:blipFill>
                    <a:blip r:embed="rId17"/>
                    <a:stretch>
                      <a:fillRect/>
                    </a:stretch>
                  </p:blipFill>
                  <p:spPr>
                    <a:xfrm>
                      <a:off x="9679989" y="6549181"/>
                      <a:ext cx="91440" cy="1242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54" name="Ink 53">
                      <a:extLst>
                        <a:ext uri="{FF2B5EF4-FFF2-40B4-BE49-F238E27FC236}">
                          <a16:creationId xmlns:a16="http://schemas.microsoft.com/office/drawing/2014/main" id="{1163BC12-CE31-024D-E048-6C69911C53F4}"/>
                        </a:ext>
                      </a:extLst>
                    </p14:cNvPr>
                    <p14:cNvContentPartPr/>
                    <p14:nvPr/>
                  </p14:nvContentPartPr>
                  <p14:xfrm>
                    <a:off x="9830109" y="6623341"/>
                    <a:ext cx="27720" cy="50040"/>
                  </p14:xfrm>
                </p:contentPart>
              </mc:Choice>
              <mc:Fallback xmlns="">
                <p:pic>
                  <p:nvPicPr>
                    <p:cNvPr id="54" name="Ink 53">
                      <a:extLst>
                        <a:ext uri="{FF2B5EF4-FFF2-40B4-BE49-F238E27FC236}">
                          <a16:creationId xmlns:a16="http://schemas.microsoft.com/office/drawing/2014/main" id="{1163BC12-CE31-024D-E048-6C69911C53F4}"/>
                        </a:ext>
                      </a:extLst>
                    </p:cNvPr>
                    <p:cNvPicPr/>
                    <p:nvPr/>
                  </p:nvPicPr>
                  <p:blipFill>
                    <a:blip r:embed="rId19"/>
                    <a:stretch>
                      <a:fillRect/>
                    </a:stretch>
                  </p:blipFill>
                  <p:spPr>
                    <a:xfrm>
                      <a:off x="9821109" y="6614341"/>
                      <a:ext cx="45360" cy="676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49" name="Ink 48">
                      <a:extLst>
                        <a:ext uri="{FF2B5EF4-FFF2-40B4-BE49-F238E27FC236}">
                          <a16:creationId xmlns:a16="http://schemas.microsoft.com/office/drawing/2014/main" id="{3B002168-A0D9-D14A-23C3-5D17530ADBE2}"/>
                        </a:ext>
                      </a:extLst>
                    </p14:cNvPr>
                    <p14:cNvContentPartPr/>
                    <p14:nvPr/>
                  </p14:nvContentPartPr>
                  <p14:xfrm>
                    <a:off x="10412229" y="6586261"/>
                    <a:ext cx="137160" cy="83880"/>
                  </p14:xfrm>
                </p:contentPart>
              </mc:Choice>
              <mc:Fallback xmlns="">
                <p:pic>
                  <p:nvPicPr>
                    <p:cNvPr id="49" name="Ink 48">
                      <a:extLst>
                        <a:ext uri="{FF2B5EF4-FFF2-40B4-BE49-F238E27FC236}">
                          <a16:creationId xmlns:a16="http://schemas.microsoft.com/office/drawing/2014/main" id="{3B002168-A0D9-D14A-23C3-5D17530ADBE2}"/>
                        </a:ext>
                      </a:extLst>
                    </p:cNvPr>
                    <p:cNvPicPr/>
                    <p:nvPr/>
                  </p:nvPicPr>
                  <p:blipFill>
                    <a:blip r:embed="rId21"/>
                    <a:stretch>
                      <a:fillRect/>
                    </a:stretch>
                  </p:blipFill>
                  <p:spPr>
                    <a:xfrm>
                      <a:off x="10403229" y="6577261"/>
                      <a:ext cx="154800" cy="1015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50" name="Ink 49">
                      <a:extLst>
                        <a:ext uri="{FF2B5EF4-FFF2-40B4-BE49-F238E27FC236}">
                          <a16:creationId xmlns:a16="http://schemas.microsoft.com/office/drawing/2014/main" id="{7E9F4010-D993-6FCE-FB01-6BF3D8FFB5BB}"/>
                        </a:ext>
                      </a:extLst>
                    </p14:cNvPr>
                    <p14:cNvContentPartPr/>
                    <p14:nvPr/>
                  </p14:nvContentPartPr>
                  <p14:xfrm>
                    <a:off x="10487109" y="6565021"/>
                    <a:ext cx="55440" cy="104400"/>
                  </p14:xfrm>
                </p:contentPart>
              </mc:Choice>
              <mc:Fallback xmlns="">
                <p:pic>
                  <p:nvPicPr>
                    <p:cNvPr id="50" name="Ink 49">
                      <a:extLst>
                        <a:ext uri="{FF2B5EF4-FFF2-40B4-BE49-F238E27FC236}">
                          <a16:creationId xmlns:a16="http://schemas.microsoft.com/office/drawing/2014/main" id="{7E9F4010-D993-6FCE-FB01-6BF3D8FFB5BB}"/>
                        </a:ext>
                      </a:extLst>
                    </p:cNvPr>
                    <p:cNvPicPr/>
                    <p:nvPr/>
                  </p:nvPicPr>
                  <p:blipFill>
                    <a:blip r:embed="rId23"/>
                    <a:stretch>
                      <a:fillRect/>
                    </a:stretch>
                  </p:blipFill>
                  <p:spPr>
                    <a:xfrm>
                      <a:off x="10478109" y="6556021"/>
                      <a:ext cx="73080" cy="1220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51" name="Ink 50">
                      <a:extLst>
                        <a:ext uri="{FF2B5EF4-FFF2-40B4-BE49-F238E27FC236}">
                          <a16:creationId xmlns:a16="http://schemas.microsoft.com/office/drawing/2014/main" id="{97BB237A-F896-6A9A-D253-79B7BE457C1D}"/>
                        </a:ext>
                      </a:extLst>
                    </p14:cNvPr>
                    <p14:cNvContentPartPr/>
                    <p14:nvPr/>
                  </p14:nvContentPartPr>
                  <p14:xfrm>
                    <a:off x="10617789" y="6661861"/>
                    <a:ext cx="96120" cy="79200"/>
                  </p14:xfrm>
                </p:contentPart>
              </mc:Choice>
              <mc:Fallback xmlns="">
                <p:pic>
                  <p:nvPicPr>
                    <p:cNvPr id="51" name="Ink 50">
                      <a:extLst>
                        <a:ext uri="{FF2B5EF4-FFF2-40B4-BE49-F238E27FC236}">
                          <a16:creationId xmlns:a16="http://schemas.microsoft.com/office/drawing/2014/main" id="{97BB237A-F896-6A9A-D253-79B7BE457C1D}"/>
                        </a:ext>
                      </a:extLst>
                    </p:cNvPr>
                    <p:cNvPicPr/>
                    <p:nvPr/>
                  </p:nvPicPr>
                  <p:blipFill>
                    <a:blip r:embed="rId25"/>
                    <a:stretch>
                      <a:fillRect/>
                    </a:stretch>
                  </p:blipFill>
                  <p:spPr>
                    <a:xfrm>
                      <a:off x="10608789" y="6652861"/>
                      <a:ext cx="113760" cy="9684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6" name="Ink 15">
                      <a:extLst>
                        <a:ext uri="{FF2B5EF4-FFF2-40B4-BE49-F238E27FC236}">
                          <a16:creationId xmlns:a16="http://schemas.microsoft.com/office/drawing/2014/main" id="{33F1BCAD-3473-353D-9672-E648D16B7BCD}"/>
                        </a:ext>
                      </a:extLst>
                    </p14:cNvPr>
                    <p14:cNvContentPartPr/>
                    <p14:nvPr/>
                  </p14:nvContentPartPr>
                  <p14:xfrm>
                    <a:off x="10209549" y="5401861"/>
                    <a:ext cx="470160" cy="309600"/>
                  </p14:xfrm>
                </p:contentPart>
              </mc:Choice>
              <mc:Fallback xmlns="">
                <p:pic>
                  <p:nvPicPr>
                    <p:cNvPr id="16" name="Ink 15">
                      <a:extLst>
                        <a:ext uri="{FF2B5EF4-FFF2-40B4-BE49-F238E27FC236}">
                          <a16:creationId xmlns:a16="http://schemas.microsoft.com/office/drawing/2014/main" id="{33F1BCAD-3473-353D-9672-E648D16B7BCD}"/>
                        </a:ext>
                      </a:extLst>
                    </p:cNvPr>
                    <p:cNvPicPr/>
                    <p:nvPr/>
                  </p:nvPicPr>
                  <p:blipFill>
                    <a:blip r:embed="rId27"/>
                    <a:stretch>
                      <a:fillRect/>
                    </a:stretch>
                  </p:blipFill>
                  <p:spPr>
                    <a:xfrm>
                      <a:off x="10200549" y="5392861"/>
                      <a:ext cx="487800" cy="3272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7" name="Ink 16">
                      <a:extLst>
                        <a:ext uri="{FF2B5EF4-FFF2-40B4-BE49-F238E27FC236}">
                          <a16:creationId xmlns:a16="http://schemas.microsoft.com/office/drawing/2014/main" id="{C1196A74-7CEE-73AF-4440-8707B4733C06}"/>
                        </a:ext>
                      </a:extLst>
                    </p14:cNvPr>
                    <p14:cNvContentPartPr/>
                    <p14:nvPr/>
                  </p14:nvContentPartPr>
                  <p14:xfrm>
                    <a:off x="10726869" y="5353261"/>
                    <a:ext cx="31680" cy="102600"/>
                  </p14:xfrm>
                </p:contentPart>
              </mc:Choice>
              <mc:Fallback xmlns="">
                <p:pic>
                  <p:nvPicPr>
                    <p:cNvPr id="17" name="Ink 16">
                      <a:extLst>
                        <a:ext uri="{FF2B5EF4-FFF2-40B4-BE49-F238E27FC236}">
                          <a16:creationId xmlns:a16="http://schemas.microsoft.com/office/drawing/2014/main" id="{C1196A74-7CEE-73AF-4440-8707B4733C06}"/>
                        </a:ext>
                      </a:extLst>
                    </p:cNvPr>
                    <p:cNvPicPr/>
                    <p:nvPr/>
                  </p:nvPicPr>
                  <p:blipFill>
                    <a:blip r:embed="rId29"/>
                    <a:stretch>
                      <a:fillRect/>
                    </a:stretch>
                  </p:blipFill>
                  <p:spPr>
                    <a:xfrm>
                      <a:off x="10717869" y="5344261"/>
                      <a:ext cx="49320" cy="12024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45" name="Ink 44">
                      <a:extLst>
                        <a:ext uri="{FF2B5EF4-FFF2-40B4-BE49-F238E27FC236}">
                          <a16:creationId xmlns:a16="http://schemas.microsoft.com/office/drawing/2014/main" id="{0BBE2970-BF6D-40DF-5250-3B524166220E}"/>
                        </a:ext>
                      </a:extLst>
                    </p14:cNvPr>
                    <p14:cNvContentPartPr/>
                    <p14:nvPr/>
                  </p14:nvContentPartPr>
                  <p14:xfrm>
                    <a:off x="10946109" y="5332381"/>
                    <a:ext cx="95400" cy="113760"/>
                  </p14:xfrm>
                </p:contentPart>
              </mc:Choice>
              <mc:Fallback xmlns="">
                <p:pic>
                  <p:nvPicPr>
                    <p:cNvPr id="45" name="Ink 44">
                      <a:extLst>
                        <a:ext uri="{FF2B5EF4-FFF2-40B4-BE49-F238E27FC236}">
                          <a16:creationId xmlns:a16="http://schemas.microsoft.com/office/drawing/2014/main" id="{0BBE2970-BF6D-40DF-5250-3B524166220E}"/>
                        </a:ext>
                      </a:extLst>
                    </p:cNvPr>
                    <p:cNvPicPr/>
                    <p:nvPr/>
                  </p:nvPicPr>
                  <p:blipFill>
                    <a:blip r:embed="rId31"/>
                    <a:stretch>
                      <a:fillRect/>
                    </a:stretch>
                  </p:blipFill>
                  <p:spPr>
                    <a:xfrm>
                      <a:off x="10937109" y="5323381"/>
                      <a:ext cx="11304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46" name="Ink 45">
                      <a:extLst>
                        <a:ext uri="{FF2B5EF4-FFF2-40B4-BE49-F238E27FC236}">
                          <a16:creationId xmlns:a16="http://schemas.microsoft.com/office/drawing/2014/main" id="{86DF7FFA-8A82-AADA-5720-2C525DF26304}"/>
                        </a:ext>
                      </a:extLst>
                    </p14:cNvPr>
                    <p14:cNvContentPartPr/>
                    <p14:nvPr/>
                  </p14:nvContentPartPr>
                  <p14:xfrm>
                    <a:off x="11105589" y="5389261"/>
                    <a:ext cx="47520" cy="7560"/>
                  </p14:xfrm>
                </p:contentPart>
              </mc:Choice>
              <mc:Fallback xmlns="">
                <p:pic>
                  <p:nvPicPr>
                    <p:cNvPr id="46" name="Ink 45">
                      <a:extLst>
                        <a:ext uri="{FF2B5EF4-FFF2-40B4-BE49-F238E27FC236}">
                          <a16:creationId xmlns:a16="http://schemas.microsoft.com/office/drawing/2014/main" id="{86DF7FFA-8A82-AADA-5720-2C525DF26304}"/>
                        </a:ext>
                      </a:extLst>
                    </p:cNvPr>
                    <p:cNvPicPr/>
                    <p:nvPr/>
                  </p:nvPicPr>
                  <p:blipFill>
                    <a:blip r:embed="rId33"/>
                    <a:stretch>
                      <a:fillRect/>
                    </a:stretch>
                  </p:blipFill>
                  <p:spPr>
                    <a:xfrm>
                      <a:off x="11096520" y="5380261"/>
                      <a:ext cx="65295" cy="252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47" name="Ink 46">
                      <a:extLst>
                        <a:ext uri="{FF2B5EF4-FFF2-40B4-BE49-F238E27FC236}">
                          <a16:creationId xmlns:a16="http://schemas.microsoft.com/office/drawing/2014/main" id="{D921E957-8F66-0BDA-00C2-6884501E358B}"/>
                        </a:ext>
                      </a:extLst>
                    </p14:cNvPr>
                    <p14:cNvContentPartPr/>
                    <p14:nvPr/>
                  </p14:nvContentPartPr>
                  <p14:xfrm>
                    <a:off x="11121069" y="5467381"/>
                    <a:ext cx="72720" cy="14760"/>
                  </p14:xfrm>
                </p:contentPart>
              </mc:Choice>
              <mc:Fallback xmlns="">
                <p:pic>
                  <p:nvPicPr>
                    <p:cNvPr id="47" name="Ink 46">
                      <a:extLst>
                        <a:ext uri="{FF2B5EF4-FFF2-40B4-BE49-F238E27FC236}">
                          <a16:creationId xmlns:a16="http://schemas.microsoft.com/office/drawing/2014/main" id="{D921E957-8F66-0BDA-00C2-6884501E358B}"/>
                        </a:ext>
                      </a:extLst>
                    </p:cNvPr>
                    <p:cNvPicPr/>
                    <p:nvPr/>
                  </p:nvPicPr>
                  <p:blipFill>
                    <a:blip r:embed="rId35"/>
                    <a:stretch>
                      <a:fillRect/>
                    </a:stretch>
                  </p:blipFill>
                  <p:spPr>
                    <a:xfrm>
                      <a:off x="11112069" y="5458595"/>
                      <a:ext cx="90360" cy="3198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48" name="Ink 47">
                      <a:extLst>
                        <a:ext uri="{FF2B5EF4-FFF2-40B4-BE49-F238E27FC236}">
                          <a16:creationId xmlns:a16="http://schemas.microsoft.com/office/drawing/2014/main" id="{443DCF9E-956F-9376-0F91-CDF9502C37D1}"/>
                        </a:ext>
                      </a:extLst>
                    </p14:cNvPr>
                    <p14:cNvContentPartPr/>
                    <p14:nvPr/>
                  </p14:nvContentPartPr>
                  <p14:xfrm>
                    <a:off x="11246349" y="5368021"/>
                    <a:ext cx="78840" cy="94320"/>
                  </p14:xfrm>
                </p:contentPart>
              </mc:Choice>
              <mc:Fallback xmlns="">
                <p:pic>
                  <p:nvPicPr>
                    <p:cNvPr id="48" name="Ink 47">
                      <a:extLst>
                        <a:ext uri="{FF2B5EF4-FFF2-40B4-BE49-F238E27FC236}">
                          <a16:creationId xmlns:a16="http://schemas.microsoft.com/office/drawing/2014/main" id="{443DCF9E-956F-9376-0F91-CDF9502C37D1}"/>
                        </a:ext>
                      </a:extLst>
                    </p:cNvPr>
                    <p:cNvPicPr/>
                    <p:nvPr/>
                  </p:nvPicPr>
                  <p:blipFill>
                    <a:blip r:embed="rId37"/>
                    <a:stretch>
                      <a:fillRect/>
                    </a:stretch>
                  </p:blipFill>
                  <p:spPr>
                    <a:xfrm>
                      <a:off x="11237349" y="5358987"/>
                      <a:ext cx="96480" cy="112028"/>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42" name="Ink 41">
                      <a:extLst>
                        <a:ext uri="{FF2B5EF4-FFF2-40B4-BE49-F238E27FC236}">
                          <a16:creationId xmlns:a16="http://schemas.microsoft.com/office/drawing/2014/main" id="{2514B4ED-FA64-214B-1809-7ADCD4073EEE}"/>
                        </a:ext>
                      </a:extLst>
                    </p14:cNvPr>
                    <p14:cNvContentPartPr/>
                    <p14:nvPr/>
                  </p14:nvContentPartPr>
                  <p14:xfrm>
                    <a:off x="11420949" y="5441101"/>
                    <a:ext cx="5040" cy="5040"/>
                  </p14:xfrm>
                </p:contentPart>
              </mc:Choice>
              <mc:Fallback xmlns="">
                <p:pic>
                  <p:nvPicPr>
                    <p:cNvPr id="42" name="Ink 41">
                      <a:extLst>
                        <a:ext uri="{FF2B5EF4-FFF2-40B4-BE49-F238E27FC236}">
                          <a16:creationId xmlns:a16="http://schemas.microsoft.com/office/drawing/2014/main" id="{2514B4ED-FA64-214B-1809-7ADCD4073EEE}"/>
                        </a:ext>
                      </a:extLst>
                    </p:cNvPr>
                    <p:cNvPicPr/>
                    <p:nvPr/>
                  </p:nvPicPr>
                  <p:blipFill>
                    <a:blip r:embed="rId39"/>
                    <a:stretch>
                      <a:fillRect/>
                    </a:stretch>
                  </p:blipFill>
                  <p:spPr>
                    <a:xfrm>
                      <a:off x="11411949" y="5432101"/>
                      <a:ext cx="22680" cy="226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0" name="Ink 19">
                      <a:extLst>
                        <a:ext uri="{FF2B5EF4-FFF2-40B4-BE49-F238E27FC236}">
                          <a16:creationId xmlns:a16="http://schemas.microsoft.com/office/drawing/2014/main" id="{A6749D9F-DFC2-EA51-FC59-88063147CBDC}"/>
                        </a:ext>
                      </a:extLst>
                    </p14:cNvPr>
                    <p14:cNvContentPartPr/>
                    <p14:nvPr/>
                  </p14:nvContentPartPr>
                  <p14:xfrm>
                    <a:off x="10508709" y="6111061"/>
                    <a:ext cx="317520" cy="233640"/>
                  </p14:xfrm>
                </p:contentPart>
              </mc:Choice>
              <mc:Fallback xmlns="">
                <p:pic>
                  <p:nvPicPr>
                    <p:cNvPr id="20" name="Ink 19">
                      <a:extLst>
                        <a:ext uri="{FF2B5EF4-FFF2-40B4-BE49-F238E27FC236}">
                          <a16:creationId xmlns:a16="http://schemas.microsoft.com/office/drawing/2014/main" id="{A6749D9F-DFC2-EA51-FC59-88063147CBDC}"/>
                        </a:ext>
                      </a:extLst>
                    </p:cNvPr>
                    <p:cNvPicPr/>
                    <p:nvPr/>
                  </p:nvPicPr>
                  <p:blipFill>
                    <a:blip r:embed="rId41"/>
                    <a:stretch>
                      <a:fillRect/>
                    </a:stretch>
                  </p:blipFill>
                  <p:spPr>
                    <a:xfrm>
                      <a:off x="10499709" y="6102047"/>
                      <a:ext cx="335160" cy="251307"/>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1" name="Ink 20">
                      <a:extLst>
                        <a:ext uri="{FF2B5EF4-FFF2-40B4-BE49-F238E27FC236}">
                          <a16:creationId xmlns:a16="http://schemas.microsoft.com/office/drawing/2014/main" id="{78DAA143-70BD-FEB6-E9C8-F0B0D93B72B8}"/>
                        </a:ext>
                      </a:extLst>
                    </p14:cNvPr>
                    <p14:cNvContentPartPr/>
                    <p14:nvPr/>
                  </p14:nvContentPartPr>
                  <p14:xfrm>
                    <a:off x="9373629" y="6024301"/>
                    <a:ext cx="367200" cy="324720"/>
                  </p14:xfrm>
                </p:contentPart>
              </mc:Choice>
              <mc:Fallback xmlns="">
                <p:pic>
                  <p:nvPicPr>
                    <p:cNvPr id="21" name="Ink 20">
                      <a:extLst>
                        <a:ext uri="{FF2B5EF4-FFF2-40B4-BE49-F238E27FC236}">
                          <a16:creationId xmlns:a16="http://schemas.microsoft.com/office/drawing/2014/main" id="{78DAA143-70BD-FEB6-E9C8-F0B0D93B72B8}"/>
                        </a:ext>
                      </a:extLst>
                    </p:cNvPr>
                    <p:cNvPicPr/>
                    <p:nvPr/>
                  </p:nvPicPr>
                  <p:blipFill>
                    <a:blip r:embed="rId43"/>
                    <a:stretch>
                      <a:fillRect/>
                    </a:stretch>
                  </p:blipFill>
                  <p:spPr>
                    <a:xfrm>
                      <a:off x="9364629" y="6015301"/>
                      <a:ext cx="384840" cy="3423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3" name="Ink 32">
                      <a:extLst>
                        <a:ext uri="{FF2B5EF4-FFF2-40B4-BE49-F238E27FC236}">
                          <a16:creationId xmlns:a16="http://schemas.microsoft.com/office/drawing/2014/main" id="{8AD8AAE8-DF2A-525B-4A31-9E11D54EB79F}"/>
                        </a:ext>
                      </a:extLst>
                    </p14:cNvPr>
                    <p14:cNvContentPartPr/>
                    <p14:nvPr/>
                  </p14:nvContentPartPr>
                  <p14:xfrm>
                    <a:off x="10658109" y="6044461"/>
                    <a:ext cx="203400" cy="237240"/>
                  </p14:xfrm>
                </p:contentPart>
              </mc:Choice>
              <mc:Fallback xmlns="">
                <p:pic>
                  <p:nvPicPr>
                    <p:cNvPr id="33" name="Ink 32">
                      <a:extLst>
                        <a:ext uri="{FF2B5EF4-FFF2-40B4-BE49-F238E27FC236}">
                          <a16:creationId xmlns:a16="http://schemas.microsoft.com/office/drawing/2014/main" id="{8AD8AAE8-DF2A-525B-4A31-9E11D54EB79F}"/>
                        </a:ext>
                      </a:extLst>
                    </p:cNvPr>
                    <p:cNvPicPr/>
                    <p:nvPr/>
                  </p:nvPicPr>
                  <p:blipFill>
                    <a:blip r:embed="rId45"/>
                    <a:stretch>
                      <a:fillRect/>
                    </a:stretch>
                  </p:blipFill>
                  <p:spPr>
                    <a:xfrm>
                      <a:off x="10649109" y="6035461"/>
                      <a:ext cx="221040" cy="25488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4" name="Ink 33">
                      <a:extLst>
                        <a:ext uri="{FF2B5EF4-FFF2-40B4-BE49-F238E27FC236}">
                          <a16:creationId xmlns:a16="http://schemas.microsoft.com/office/drawing/2014/main" id="{62CB8E8B-F255-7769-FE96-AF68BF7F513D}"/>
                        </a:ext>
                      </a:extLst>
                    </p14:cNvPr>
                    <p14:cNvContentPartPr/>
                    <p14:nvPr/>
                  </p14:nvContentPartPr>
                  <p14:xfrm>
                    <a:off x="10849989" y="6016381"/>
                    <a:ext cx="48960" cy="90720"/>
                  </p14:xfrm>
                </p:contentPart>
              </mc:Choice>
              <mc:Fallback xmlns="">
                <p:pic>
                  <p:nvPicPr>
                    <p:cNvPr id="34" name="Ink 33">
                      <a:extLst>
                        <a:ext uri="{FF2B5EF4-FFF2-40B4-BE49-F238E27FC236}">
                          <a16:creationId xmlns:a16="http://schemas.microsoft.com/office/drawing/2014/main" id="{62CB8E8B-F255-7769-FE96-AF68BF7F513D}"/>
                        </a:ext>
                      </a:extLst>
                    </p:cNvPr>
                    <p:cNvPicPr/>
                    <p:nvPr/>
                  </p:nvPicPr>
                  <p:blipFill>
                    <a:blip r:embed="rId47"/>
                    <a:stretch>
                      <a:fillRect/>
                    </a:stretch>
                  </p:blipFill>
                  <p:spPr>
                    <a:xfrm>
                      <a:off x="10840989" y="6007381"/>
                      <a:ext cx="66600" cy="10836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5" name="Ink 34">
                      <a:extLst>
                        <a:ext uri="{FF2B5EF4-FFF2-40B4-BE49-F238E27FC236}">
                          <a16:creationId xmlns:a16="http://schemas.microsoft.com/office/drawing/2014/main" id="{56C0AA26-1393-BCEA-FA10-0C06A82E631C}"/>
                        </a:ext>
                      </a:extLst>
                    </p14:cNvPr>
                    <p14:cNvContentPartPr/>
                    <p14:nvPr/>
                  </p14:nvContentPartPr>
                  <p14:xfrm>
                    <a:off x="11059509" y="5843221"/>
                    <a:ext cx="112320" cy="230760"/>
                  </p14:xfrm>
                </p:contentPart>
              </mc:Choice>
              <mc:Fallback xmlns="">
                <p:pic>
                  <p:nvPicPr>
                    <p:cNvPr id="35" name="Ink 34">
                      <a:extLst>
                        <a:ext uri="{FF2B5EF4-FFF2-40B4-BE49-F238E27FC236}">
                          <a16:creationId xmlns:a16="http://schemas.microsoft.com/office/drawing/2014/main" id="{56C0AA26-1393-BCEA-FA10-0C06A82E631C}"/>
                        </a:ext>
                      </a:extLst>
                    </p:cNvPr>
                    <p:cNvPicPr/>
                    <p:nvPr/>
                  </p:nvPicPr>
                  <p:blipFill>
                    <a:blip r:embed="rId49"/>
                    <a:stretch>
                      <a:fillRect/>
                    </a:stretch>
                  </p:blipFill>
                  <p:spPr>
                    <a:xfrm>
                      <a:off x="11050509" y="5834235"/>
                      <a:ext cx="129960" cy="248373"/>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6" name="Ink 35">
                      <a:extLst>
                        <a:ext uri="{FF2B5EF4-FFF2-40B4-BE49-F238E27FC236}">
                          <a16:creationId xmlns:a16="http://schemas.microsoft.com/office/drawing/2014/main" id="{A8E4E51E-4CB1-7085-9D3B-6C46077383FB}"/>
                        </a:ext>
                      </a:extLst>
                    </p14:cNvPr>
                    <p14:cNvContentPartPr/>
                    <p14:nvPr/>
                  </p14:nvContentPartPr>
                  <p14:xfrm>
                    <a:off x="11185509" y="5990821"/>
                    <a:ext cx="99000" cy="20160"/>
                  </p14:xfrm>
                </p:contentPart>
              </mc:Choice>
              <mc:Fallback xmlns="">
                <p:pic>
                  <p:nvPicPr>
                    <p:cNvPr id="36" name="Ink 35">
                      <a:extLst>
                        <a:ext uri="{FF2B5EF4-FFF2-40B4-BE49-F238E27FC236}">
                          <a16:creationId xmlns:a16="http://schemas.microsoft.com/office/drawing/2014/main" id="{A8E4E51E-4CB1-7085-9D3B-6C46077383FB}"/>
                        </a:ext>
                      </a:extLst>
                    </p:cNvPr>
                    <p:cNvPicPr/>
                    <p:nvPr/>
                  </p:nvPicPr>
                  <p:blipFill>
                    <a:blip r:embed="rId51"/>
                    <a:stretch>
                      <a:fillRect/>
                    </a:stretch>
                  </p:blipFill>
                  <p:spPr>
                    <a:xfrm>
                      <a:off x="11176509" y="5981821"/>
                      <a:ext cx="116640" cy="3780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7" name="Ink 36">
                      <a:extLst>
                        <a:ext uri="{FF2B5EF4-FFF2-40B4-BE49-F238E27FC236}">
                          <a16:creationId xmlns:a16="http://schemas.microsoft.com/office/drawing/2014/main" id="{B67C7C36-A85E-D814-B5C8-5A162F125CBF}"/>
                        </a:ext>
                      </a:extLst>
                    </p14:cNvPr>
                    <p14:cNvContentPartPr/>
                    <p14:nvPr/>
                  </p14:nvContentPartPr>
                  <p14:xfrm>
                    <a:off x="11214309" y="6030781"/>
                    <a:ext cx="115560" cy="28440"/>
                  </p14:xfrm>
                </p:contentPart>
              </mc:Choice>
              <mc:Fallback xmlns="">
                <p:pic>
                  <p:nvPicPr>
                    <p:cNvPr id="37" name="Ink 36">
                      <a:extLst>
                        <a:ext uri="{FF2B5EF4-FFF2-40B4-BE49-F238E27FC236}">
                          <a16:creationId xmlns:a16="http://schemas.microsoft.com/office/drawing/2014/main" id="{B67C7C36-A85E-D814-B5C8-5A162F125CBF}"/>
                        </a:ext>
                      </a:extLst>
                    </p:cNvPr>
                    <p:cNvPicPr/>
                    <p:nvPr/>
                  </p:nvPicPr>
                  <p:blipFill>
                    <a:blip r:embed="rId53"/>
                    <a:stretch>
                      <a:fillRect/>
                    </a:stretch>
                  </p:blipFill>
                  <p:spPr>
                    <a:xfrm>
                      <a:off x="11205309" y="6021893"/>
                      <a:ext cx="133200" cy="4586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8" name="Ink 37">
                      <a:extLst>
                        <a:ext uri="{FF2B5EF4-FFF2-40B4-BE49-F238E27FC236}">
                          <a16:creationId xmlns:a16="http://schemas.microsoft.com/office/drawing/2014/main" id="{83637A43-9558-4447-1DEE-9B955F9D0864}"/>
                        </a:ext>
                      </a:extLst>
                    </p14:cNvPr>
                    <p14:cNvContentPartPr/>
                    <p14:nvPr/>
                  </p14:nvContentPartPr>
                  <p14:xfrm>
                    <a:off x="11408349" y="5894701"/>
                    <a:ext cx="103320" cy="145800"/>
                  </p14:xfrm>
                </p:contentPart>
              </mc:Choice>
              <mc:Fallback xmlns="">
                <p:pic>
                  <p:nvPicPr>
                    <p:cNvPr id="38" name="Ink 37">
                      <a:extLst>
                        <a:ext uri="{FF2B5EF4-FFF2-40B4-BE49-F238E27FC236}">
                          <a16:creationId xmlns:a16="http://schemas.microsoft.com/office/drawing/2014/main" id="{83637A43-9558-4447-1DEE-9B955F9D0864}"/>
                        </a:ext>
                      </a:extLst>
                    </p:cNvPr>
                    <p:cNvPicPr/>
                    <p:nvPr/>
                  </p:nvPicPr>
                  <p:blipFill>
                    <a:blip r:embed="rId55"/>
                    <a:stretch>
                      <a:fillRect/>
                    </a:stretch>
                  </p:blipFill>
                  <p:spPr>
                    <a:xfrm>
                      <a:off x="11399318" y="5885701"/>
                      <a:ext cx="121022"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39" name="Ink 38">
                      <a:extLst>
                        <a:ext uri="{FF2B5EF4-FFF2-40B4-BE49-F238E27FC236}">
                          <a16:creationId xmlns:a16="http://schemas.microsoft.com/office/drawing/2014/main" id="{3B85DCA6-4144-3208-4D19-345B0023673F}"/>
                        </a:ext>
                      </a:extLst>
                    </p14:cNvPr>
                    <p14:cNvContentPartPr/>
                    <p14:nvPr/>
                  </p14:nvContentPartPr>
                  <p14:xfrm>
                    <a:off x="11572149" y="6007381"/>
                    <a:ext cx="360" cy="360"/>
                  </p14:xfrm>
                </p:contentPart>
              </mc:Choice>
              <mc:Fallback xmlns="">
                <p:pic>
                  <p:nvPicPr>
                    <p:cNvPr id="39" name="Ink 38">
                      <a:extLst>
                        <a:ext uri="{FF2B5EF4-FFF2-40B4-BE49-F238E27FC236}">
                          <a16:creationId xmlns:a16="http://schemas.microsoft.com/office/drawing/2014/main" id="{3B85DCA6-4144-3208-4D19-345B0023673F}"/>
                        </a:ext>
                      </a:extLst>
                    </p:cNvPr>
                    <p:cNvPicPr/>
                    <p:nvPr/>
                  </p:nvPicPr>
                  <p:blipFill>
                    <a:blip r:embed="rId57"/>
                    <a:stretch>
                      <a:fillRect/>
                    </a:stretch>
                  </p:blipFill>
                  <p:spPr>
                    <a:xfrm>
                      <a:off x="11563149" y="5998381"/>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24" name="Ink 23">
                      <a:extLst>
                        <a:ext uri="{FF2B5EF4-FFF2-40B4-BE49-F238E27FC236}">
                          <a16:creationId xmlns:a16="http://schemas.microsoft.com/office/drawing/2014/main" id="{6DB6BC71-8A96-06D9-4B7E-8E92F0857D0F}"/>
                        </a:ext>
                      </a:extLst>
                    </p14:cNvPr>
                    <p14:cNvContentPartPr/>
                    <p14:nvPr/>
                  </p14:nvContentPartPr>
                  <p14:xfrm>
                    <a:off x="9461109" y="6100621"/>
                    <a:ext cx="170640" cy="88920"/>
                  </p14:xfrm>
                </p:contentPart>
              </mc:Choice>
              <mc:Fallback xmlns="">
                <p:pic>
                  <p:nvPicPr>
                    <p:cNvPr id="24" name="Ink 23">
                      <a:extLst>
                        <a:ext uri="{FF2B5EF4-FFF2-40B4-BE49-F238E27FC236}">
                          <a16:creationId xmlns:a16="http://schemas.microsoft.com/office/drawing/2014/main" id="{6DB6BC71-8A96-06D9-4B7E-8E92F0857D0F}"/>
                        </a:ext>
                      </a:extLst>
                    </p:cNvPr>
                    <p:cNvPicPr/>
                    <p:nvPr/>
                  </p:nvPicPr>
                  <p:blipFill>
                    <a:blip r:embed="rId59"/>
                    <a:stretch>
                      <a:fillRect/>
                    </a:stretch>
                  </p:blipFill>
                  <p:spPr>
                    <a:xfrm>
                      <a:off x="9452109" y="6091621"/>
                      <a:ext cx="188280" cy="10656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25" name="Ink 24">
                      <a:extLst>
                        <a:ext uri="{FF2B5EF4-FFF2-40B4-BE49-F238E27FC236}">
                          <a16:creationId xmlns:a16="http://schemas.microsoft.com/office/drawing/2014/main" id="{B2B9785F-93F4-302E-03B9-72827EB40022}"/>
                        </a:ext>
                      </a:extLst>
                    </p14:cNvPr>
                    <p14:cNvContentPartPr/>
                    <p14:nvPr/>
                  </p14:nvContentPartPr>
                  <p14:xfrm>
                    <a:off x="9444909" y="6054901"/>
                    <a:ext cx="42840" cy="109080"/>
                  </p14:xfrm>
                </p:contentPart>
              </mc:Choice>
              <mc:Fallback xmlns="">
                <p:pic>
                  <p:nvPicPr>
                    <p:cNvPr id="25" name="Ink 24">
                      <a:extLst>
                        <a:ext uri="{FF2B5EF4-FFF2-40B4-BE49-F238E27FC236}">
                          <a16:creationId xmlns:a16="http://schemas.microsoft.com/office/drawing/2014/main" id="{B2B9785F-93F4-302E-03B9-72827EB40022}"/>
                        </a:ext>
                      </a:extLst>
                    </p:cNvPr>
                    <p:cNvPicPr/>
                    <p:nvPr/>
                  </p:nvPicPr>
                  <p:blipFill>
                    <a:blip r:embed="rId61"/>
                    <a:stretch>
                      <a:fillRect/>
                    </a:stretch>
                  </p:blipFill>
                  <p:spPr>
                    <a:xfrm>
                      <a:off x="9435984" y="6045901"/>
                      <a:ext cx="60333"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26" name="Ink 25">
                      <a:extLst>
                        <a:ext uri="{FF2B5EF4-FFF2-40B4-BE49-F238E27FC236}">
                          <a16:creationId xmlns:a16="http://schemas.microsoft.com/office/drawing/2014/main" id="{0CDF43B0-E07C-A1D1-0866-037B87ADB3FD}"/>
                        </a:ext>
                      </a:extLst>
                    </p14:cNvPr>
                    <p14:cNvContentPartPr/>
                    <p14:nvPr/>
                  </p14:nvContentPartPr>
                  <p14:xfrm>
                    <a:off x="8945589" y="5849341"/>
                    <a:ext cx="54360" cy="113400"/>
                  </p14:xfrm>
                </p:contentPart>
              </mc:Choice>
              <mc:Fallback xmlns="">
                <p:pic>
                  <p:nvPicPr>
                    <p:cNvPr id="26" name="Ink 25">
                      <a:extLst>
                        <a:ext uri="{FF2B5EF4-FFF2-40B4-BE49-F238E27FC236}">
                          <a16:creationId xmlns:a16="http://schemas.microsoft.com/office/drawing/2014/main" id="{0CDF43B0-E07C-A1D1-0866-037B87ADB3FD}"/>
                        </a:ext>
                      </a:extLst>
                    </p:cNvPr>
                    <p:cNvPicPr/>
                    <p:nvPr/>
                  </p:nvPicPr>
                  <p:blipFill>
                    <a:blip r:embed="rId63"/>
                    <a:stretch>
                      <a:fillRect/>
                    </a:stretch>
                  </p:blipFill>
                  <p:spPr>
                    <a:xfrm>
                      <a:off x="8936589" y="5840341"/>
                      <a:ext cx="72000" cy="13104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27" name="Ink 26">
                      <a:extLst>
                        <a:ext uri="{FF2B5EF4-FFF2-40B4-BE49-F238E27FC236}">
                          <a16:creationId xmlns:a16="http://schemas.microsoft.com/office/drawing/2014/main" id="{DB142728-7221-25A2-A43B-08278C8B79CF}"/>
                        </a:ext>
                      </a:extLst>
                    </p14:cNvPr>
                    <p14:cNvContentPartPr/>
                    <p14:nvPr/>
                  </p14:nvContentPartPr>
                  <p14:xfrm>
                    <a:off x="9024789" y="5926741"/>
                    <a:ext cx="54000" cy="7560"/>
                  </p14:xfrm>
                </p:contentPart>
              </mc:Choice>
              <mc:Fallback xmlns="">
                <p:pic>
                  <p:nvPicPr>
                    <p:cNvPr id="27" name="Ink 26">
                      <a:extLst>
                        <a:ext uri="{FF2B5EF4-FFF2-40B4-BE49-F238E27FC236}">
                          <a16:creationId xmlns:a16="http://schemas.microsoft.com/office/drawing/2014/main" id="{DB142728-7221-25A2-A43B-08278C8B79CF}"/>
                        </a:ext>
                      </a:extLst>
                    </p:cNvPr>
                    <p:cNvPicPr/>
                    <p:nvPr/>
                  </p:nvPicPr>
                  <p:blipFill>
                    <a:blip r:embed="rId65"/>
                    <a:stretch>
                      <a:fillRect/>
                    </a:stretch>
                  </p:blipFill>
                  <p:spPr>
                    <a:xfrm>
                      <a:off x="9015849" y="5917741"/>
                      <a:ext cx="71523" cy="2520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28" name="Ink 27">
                      <a:extLst>
                        <a:ext uri="{FF2B5EF4-FFF2-40B4-BE49-F238E27FC236}">
                          <a16:creationId xmlns:a16="http://schemas.microsoft.com/office/drawing/2014/main" id="{9E4EAF97-C7AA-F786-2371-F8BA1252FA33}"/>
                        </a:ext>
                      </a:extLst>
                    </p14:cNvPr>
                    <p14:cNvContentPartPr/>
                    <p14:nvPr/>
                  </p14:nvContentPartPr>
                  <p14:xfrm>
                    <a:off x="9049629" y="5994421"/>
                    <a:ext cx="66600" cy="11520"/>
                  </p14:xfrm>
                </p:contentPart>
              </mc:Choice>
              <mc:Fallback xmlns="">
                <p:pic>
                  <p:nvPicPr>
                    <p:cNvPr id="28" name="Ink 27">
                      <a:extLst>
                        <a:ext uri="{FF2B5EF4-FFF2-40B4-BE49-F238E27FC236}">
                          <a16:creationId xmlns:a16="http://schemas.microsoft.com/office/drawing/2014/main" id="{9E4EAF97-C7AA-F786-2371-F8BA1252FA33}"/>
                        </a:ext>
                      </a:extLst>
                    </p:cNvPr>
                    <p:cNvPicPr/>
                    <p:nvPr/>
                  </p:nvPicPr>
                  <p:blipFill>
                    <a:blip r:embed="rId67"/>
                    <a:stretch>
                      <a:fillRect/>
                    </a:stretch>
                  </p:blipFill>
                  <p:spPr>
                    <a:xfrm>
                      <a:off x="9040629" y="5985694"/>
                      <a:ext cx="84240" cy="28625"/>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29" name="Ink 28">
                      <a:extLst>
                        <a:ext uri="{FF2B5EF4-FFF2-40B4-BE49-F238E27FC236}">
                          <a16:creationId xmlns:a16="http://schemas.microsoft.com/office/drawing/2014/main" id="{272A0ED1-D4CF-AA35-A802-69D20C5EE3E5}"/>
                        </a:ext>
                      </a:extLst>
                    </p14:cNvPr>
                    <p14:cNvContentPartPr/>
                    <p14:nvPr/>
                  </p14:nvContentPartPr>
                  <p14:xfrm>
                    <a:off x="9154749" y="5893621"/>
                    <a:ext cx="71640" cy="73080"/>
                  </p14:xfrm>
                </p:contentPart>
              </mc:Choice>
              <mc:Fallback xmlns="">
                <p:pic>
                  <p:nvPicPr>
                    <p:cNvPr id="29" name="Ink 28">
                      <a:extLst>
                        <a:ext uri="{FF2B5EF4-FFF2-40B4-BE49-F238E27FC236}">
                          <a16:creationId xmlns:a16="http://schemas.microsoft.com/office/drawing/2014/main" id="{272A0ED1-D4CF-AA35-A802-69D20C5EE3E5}"/>
                        </a:ext>
                      </a:extLst>
                    </p:cNvPr>
                    <p:cNvPicPr/>
                    <p:nvPr/>
                  </p:nvPicPr>
                  <p:blipFill>
                    <a:blip r:embed="rId69"/>
                    <a:stretch>
                      <a:fillRect/>
                    </a:stretch>
                  </p:blipFill>
                  <p:spPr>
                    <a:xfrm>
                      <a:off x="9145749" y="5884621"/>
                      <a:ext cx="89280" cy="9072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30" name="Ink 29">
                      <a:extLst>
                        <a:ext uri="{FF2B5EF4-FFF2-40B4-BE49-F238E27FC236}">
                          <a16:creationId xmlns:a16="http://schemas.microsoft.com/office/drawing/2014/main" id="{990825E9-1ABA-C1C6-23B1-E71CA4694B7D}"/>
                        </a:ext>
                      </a:extLst>
                    </p14:cNvPr>
                    <p14:cNvContentPartPr/>
                    <p14:nvPr/>
                  </p14:nvContentPartPr>
                  <p14:xfrm>
                    <a:off x="9269949" y="5944021"/>
                    <a:ext cx="1440" cy="7560"/>
                  </p14:xfrm>
                </p:contentPart>
              </mc:Choice>
              <mc:Fallback xmlns="">
                <p:pic>
                  <p:nvPicPr>
                    <p:cNvPr id="30" name="Ink 29">
                      <a:extLst>
                        <a:ext uri="{FF2B5EF4-FFF2-40B4-BE49-F238E27FC236}">
                          <a16:creationId xmlns:a16="http://schemas.microsoft.com/office/drawing/2014/main" id="{990825E9-1ABA-C1C6-23B1-E71CA4694B7D}"/>
                        </a:ext>
                      </a:extLst>
                    </p:cNvPr>
                    <p:cNvPicPr/>
                    <p:nvPr/>
                  </p:nvPicPr>
                  <p:blipFill>
                    <a:blip r:embed="rId71"/>
                    <a:stretch>
                      <a:fillRect/>
                    </a:stretch>
                  </p:blipFill>
                  <p:spPr>
                    <a:xfrm>
                      <a:off x="9260949" y="5935021"/>
                      <a:ext cx="19080" cy="25200"/>
                    </a:xfrm>
                    <a:prstGeom prst="rect">
                      <a:avLst/>
                    </a:prstGeom>
                  </p:spPr>
                </p:pic>
              </mc:Fallback>
            </mc:AlternateContent>
            <p:grpSp>
              <p:nvGrpSpPr>
                <p:cNvPr id="259" name="Group 258">
                  <a:extLst>
                    <a:ext uri="{FF2B5EF4-FFF2-40B4-BE49-F238E27FC236}">
                      <a16:creationId xmlns:a16="http://schemas.microsoft.com/office/drawing/2014/main" id="{F74A6FE8-6125-F370-1053-19EBA609DB2F}"/>
                    </a:ext>
                  </a:extLst>
                </p:cNvPr>
                <p:cNvGrpSpPr/>
                <p:nvPr/>
              </p:nvGrpSpPr>
              <p:grpSpPr>
                <a:xfrm>
                  <a:off x="9313598" y="5323604"/>
                  <a:ext cx="2384280" cy="1222200"/>
                  <a:chOff x="9313598" y="5323604"/>
                  <a:chExt cx="2384280" cy="1222200"/>
                </a:xfrm>
              </p:grpSpPr>
              <mc:AlternateContent xmlns:mc="http://schemas.openxmlformats.org/markup-compatibility/2006" xmlns:p14="http://schemas.microsoft.com/office/powerpoint/2010/main">
                <mc:Choice Requires="p14">
                  <p:contentPart p14:bwMode="auto" r:id="rId72">
                    <p14:nvContentPartPr>
                      <p14:cNvPr id="58" name="Ink 57">
                        <a:extLst>
                          <a:ext uri="{FF2B5EF4-FFF2-40B4-BE49-F238E27FC236}">
                            <a16:creationId xmlns:a16="http://schemas.microsoft.com/office/drawing/2014/main" id="{CEE8C0A7-DF5B-1E7B-7023-351163A7D28A}"/>
                          </a:ext>
                        </a:extLst>
                      </p14:cNvPr>
                      <p14:cNvContentPartPr/>
                      <p14:nvPr/>
                    </p14:nvContentPartPr>
                    <p14:xfrm>
                      <a:off x="9313598" y="5860364"/>
                      <a:ext cx="63720" cy="88920"/>
                    </p14:xfrm>
                  </p:contentPart>
                </mc:Choice>
                <mc:Fallback xmlns="">
                  <p:pic>
                    <p:nvPicPr>
                      <p:cNvPr id="58" name="Ink 57">
                        <a:extLst>
                          <a:ext uri="{FF2B5EF4-FFF2-40B4-BE49-F238E27FC236}">
                            <a16:creationId xmlns:a16="http://schemas.microsoft.com/office/drawing/2014/main" id="{CEE8C0A7-DF5B-1E7B-7023-351163A7D28A}"/>
                          </a:ext>
                        </a:extLst>
                      </p:cNvPr>
                      <p:cNvPicPr/>
                      <p:nvPr/>
                    </p:nvPicPr>
                    <p:blipFill>
                      <a:blip r:embed="rId73"/>
                      <a:stretch>
                        <a:fillRect/>
                      </a:stretch>
                    </p:blipFill>
                    <p:spPr>
                      <a:xfrm>
                        <a:off x="9304598" y="5851724"/>
                        <a:ext cx="81360" cy="10656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59" name="Ink 58">
                        <a:extLst>
                          <a:ext uri="{FF2B5EF4-FFF2-40B4-BE49-F238E27FC236}">
                            <a16:creationId xmlns:a16="http://schemas.microsoft.com/office/drawing/2014/main" id="{FFDCA9D0-80B7-131C-B555-A3D8A3E3D58B}"/>
                          </a:ext>
                        </a:extLst>
                      </p14:cNvPr>
                      <p14:cNvContentPartPr/>
                      <p14:nvPr/>
                    </p14:nvContentPartPr>
                    <p14:xfrm>
                      <a:off x="11610038" y="5914004"/>
                      <a:ext cx="87840" cy="82080"/>
                    </p14:xfrm>
                  </p:contentPart>
                </mc:Choice>
                <mc:Fallback xmlns="">
                  <p:pic>
                    <p:nvPicPr>
                      <p:cNvPr id="59" name="Ink 58">
                        <a:extLst>
                          <a:ext uri="{FF2B5EF4-FFF2-40B4-BE49-F238E27FC236}">
                            <a16:creationId xmlns:a16="http://schemas.microsoft.com/office/drawing/2014/main" id="{FFDCA9D0-80B7-131C-B555-A3D8A3E3D58B}"/>
                          </a:ext>
                        </a:extLst>
                      </p:cNvPr>
                      <p:cNvPicPr/>
                      <p:nvPr/>
                    </p:nvPicPr>
                    <p:blipFill>
                      <a:blip r:embed="rId75"/>
                      <a:stretch>
                        <a:fillRect/>
                      </a:stretch>
                    </p:blipFill>
                    <p:spPr>
                      <a:xfrm>
                        <a:off x="11601398" y="5905364"/>
                        <a:ext cx="105480" cy="9972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60" name="Ink 59">
                        <a:extLst>
                          <a:ext uri="{FF2B5EF4-FFF2-40B4-BE49-F238E27FC236}">
                            <a16:creationId xmlns:a16="http://schemas.microsoft.com/office/drawing/2014/main" id="{28FBFB37-628E-A37A-24B9-1EF5C6CA2FC4}"/>
                          </a:ext>
                        </a:extLst>
                      </p14:cNvPr>
                      <p14:cNvContentPartPr/>
                      <p14:nvPr/>
                    </p14:nvContentPartPr>
                    <p14:xfrm>
                      <a:off x="10427078" y="6541484"/>
                      <a:ext cx="101520" cy="4320"/>
                    </p14:xfrm>
                  </p:contentPart>
                </mc:Choice>
                <mc:Fallback xmlns="">
                  <p:pic>
                    <p:nvPicPr>
                      <p:cNvPr id="60" name="Ink 59">
                        <a:extLst>
                          <a:ext uri="{FF2B5EF4-FFF2-40B4-BE49-F238E27FC236}">
                            <a16:creationId xmlns:a16="http://schemas.microsoft.com/office/drawing/2014/main" id="{28FBFB37-628E-A37A-24B9-1EF5C6CA2FC4}"/>
                          </a:ext>
                        </a:extLst>
                      </p:cNvPr>
                      <p:cNvPicPr/>
                      <p:nvPr/>
                    </p:nvPicPr>
                    <p:blipFill>
                      <a:blip r:embed="rId77"/>
                      <a:stretch>
                        <a:fillRect/>
                      </a:stretch>
                    </p:blipFill>
                    <p:spPr>
                      <a:xfrm>
                        <a:off x="10418438" y="6532844"/>
                        <a:ext cx="119160" cy="2196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61" name="Ink 60">
                        <a:extLst>
                          <a:ext uri="{FF2B5EF4-FFF2-40B4-BE49-F238E27FC236}">
                            <a16:creationId xmlns:a16="http://schemas.microsoft.com/office/drawing/2014/main" id="{505C50EA-9782-3850-D38E-6CF7805006CB}"/>
                          </a:ext>
                        </a:extLst>
                      </p14:cNvPr>
                      <p14:cNvContentPartPr/>
                      <p14:nvPr/>
                    </p14:nvContentPartPr>
                    <p14:xfrm>
                      <a:off x="9671798" y="6543284"/>
                      <a:ext cx="85680" cy="1440"/>
                    </p14:xfrm>
                  </p:contentPart>
                </mc:Choice>
                <mc:Fallback xmlns="">
                  <p:pic>
                    <p:nvPicPr>
                      <p:cNvPr id="61" name="Ink 60">
                        <a:extLst>
                          <a:ext uri="{FF2B5EF4-FFF2-40B4-BE49-F238E27FC236}">
                            <a16:creationId xmlns:a16="http://schemas.microsoft.com/office/drawing/2014/main" id="{505C50EA-9782-3850-D38E-6CF7805006CB}"/>
                          </a:ext>
                        </a:extLst>
                      </p:cNvPr>
                      <p:cNvPicPr/>
                      <p:nvPr/>
                    </p:nvPicPr>
                    <p:blipFill>
                      <a:blip r:embed="rId79"/>
                      <a:stretch>
                        <a:fillRect/>
                      </a:stretch>
                    </p:blipFill>
                    <p:spPr>
                      <a:xfrm>
                        <a:off x="9662798" y="6534644"/>
                        <a:ext cx="10332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62" name="Ink 61">
                        <a:extLst>
                          <a:ext uri="{FF2B5EF4-FFF2-40B4-BE49-F238E27FC236}">
                            <a16:creationId xmlns:a16="http://schemas.microsoft.com/office/drawing/2014/main" id="{F2DCBC32-5624-BE3B-0E6B-70E69A2FA25F}"/>
                          </a:ext>
                        </a:extLst>
                      </p14:cNvPr>
                      <p14:cNvContentPartPr/>
                      <p14:nvPr/>
                    </p14:nvContentPartPr>
                    <p14:xfrm>
                      <a:off x="11521118" y="5323604"/>
                      <a:ext cx="53280" cy="146520"/>
                    </p14:xfrm>
                  </p:contentPart>
                </mc:Choice>
                <mc:Fallback xmlns="">
                  <p:pic>
                    <p:nvPicPr>
                      <p:cNvPr id="62" name="Ink 61">
                        <a:extLst>
                          <a:ext uri="{FF2B5EF4-FFF2-40B4-BE49-F238E27FC236}">
                            <a16:creationId xmlns:a16="http://schemas.microsoft.com/office/drawing/2014/main" id="{F2DCBC32-5624-BE3B-0E6B-70E69A2FA25F}"/>
                          </a:ext>
                        </a:extLst>
                      </p:cNvPr>
                      <p:cNvPicPr/>
                      <p:nvPr/>
                    </p:nvPicPr>
                    <p:blipFill>
                      <a:blip r:embed="rId81"/>
                      <a:stretch>
                        <a:fillRect/>
                      </a:stretch>
                    </p:blipFill>
                    <p:spPr>
                      <a:xfrm>
                        <a:off x="11512478" y="5314604"/>
                        <a:ext cx="70920" cy="164160"/>
                      </a:xfrm>
                      <a:prstGeom prst="rect">
                        <a:avLst/>
                      </a:prstGeom>
                    </p:spPr>
                  </p:pic>
                </mc:Fallback>
              </mc:AlternateContent>
            </p:grpSp>
          </p:grpSp>
        </p:grpSp>
      </p:grpSp>
      <p:grpSp>
        <p:nvGrpSpPr>
          <p:cNvPr id="303" name="Group 302">
            <a:extLst>
              <a:ext uri="{FF2B5EF4-FFF2-40B4-BE49-F238E27FC236}">
                <a16:creationId xmlns:a16="http://schemas.microsoft.com/office/drawing/2014/main" id="{334DF773-8D47-4E00-B890-FEBE819C7DC8}"/>
              </a:ext>
            </a:extLst>
          </p:cNvPr>
          <p:cNvGrpSpPr/>
          <p:nvPr/>
        </p:nvGrpSpPr>
        <p:grpSpPr>
          <a:xfrm>
            <a:off x="8025726" y="1654124"/>
            <a:ext cx="2194566" cy="1441923"/>
            <a:chOff x="8025726" y="1654124"/>
            <a:chExt cx="2194566" cy="1441923"/>
          </a:xfrm>
        </p:grpSpPr>
        <p:grpSp>
          <p:nvGrpSpPr>
            <p:cNvPr id="274" name="Group 273">
              <a:extLst>
                <a:ext uri="{FF2B5EF4-FFF2-40B4-BE49-F238E27FC236}">
                  <a16:creationId xmlns:a16="http://schemas.microsoft.com/office/drawing/2014/main" id="{EAD7D929-3558-996E-6481-AE99A08B28C5}"/>
                </a:ext>
              </a:extLst>
            </p:cNvPr>
            <p:cNvGrpSpPr/>
            <p:nvPr/>
          </p:nvGrpSpPr>
          <p:grpSpPr>
            <a:xfrm>
              <a:off x="8476452" y="1694836"/>
              <a:ext cx="1743840" cy="1401211"/>
              <a:chOff x="6979042" y="2508256"/>
              <a:chExt cx="1743840" cy="1401211"/>
            </a:xfrm>
          </p:grpSpPr>
          <p:sp>
            <p:nvSpPr>
              <p:cNvPr id="270" name="TextBox 269">
                <a:extLst>
                  <a:ext uri="{FF2B5EF4-FFF2-40B4-BE49-F238E27FC236}">
                    <a16:creationId xmlns:a16="http://schemas.microsoft.com/office/drawing/2014/main" id="{3C2290A7-6F3A-4DAB-E274-3D5946E3DCD2}"/>
                  </a:ext>
                </a:extLst>
              </p:cNvPr>
              <p:cNvSpPr txBox="1"/>
              <p:nvPr/>
            </p:nvSpPr>
            <p:spPr>
              <a:xfrm>
                <a:off x="7697128" y="3500837"/>
                <a:ext cx="285114" cy="173668"/>
              </a:xfrm>
              <a:prstGeom prst="rect">
                <a:avLst/>
              </a:prstGeom>
              <a:noFill/>
            </p:spPr>
            <p:txBody>
              <a:bodyPr wrap="none" rtlCol="0">
                <a:spAutoFit/>
              </a:bodyPr>
              <a:lstStyle/>
              <a:p>
                <a:r>
                  <a:rPr lang="en-US" sz="1100" dirty="0"/>
                  <a:t>100</a:t>
                </a:r>
              </a:p>
            </p:txBody>
          </p:sp>
          <mc:AlternateContent xmlns:mc="http://schemas.openxmlformats.org/markup-compatibility/2006" xmlns:a14="http://schemas.microsoft.com/office/drawing/2010/main">
            <mc:Choice Requires="a14">
              <p:sp>
                <p:nvSpPr>
                  <p:cNvPr id="272" name="TextBox 271">
                    <a:extLst>
                      <a:ext uri="{FF2B5EF4-FFF2-40B4-BE49-F238E27FC236}">
                        <a16:creationId xmlns:a16="http://schemas.microsoft.com/office/drawing/2014/main" id="{138D66C0-A0C0-B641-E2A6-4FCC24E93DB4}"/>
                      </a:ext>
                    </a:extLst>
                  </p:cNvPr>
                  <p:cNvSpPr txBox="1"/>
                  <p:nvPr/>
                </p:nvSpPr>
                <p:spPr>
                  <a:xfrm>
                    <a:off x="7711526" y="3664288"/>
                    <a:ext cx="278869" cy="24517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𝑋</m:t>
                              </m:r>
                            </m:e>
                          </m:acc>
                        </m:oMath>
                      </m:oMathPara>
                    </a14:m>
                    <a:endParaRPr lang="en-US" dirty="0"/>
                  </a:p>
                </p:txBody>
              </p:sp>
            </mc:Choice>
            <mc:Fallback xmlns="">
              <p:sp>
                <p:nvSpPr>
                  <p:cNvPr id="272" name="TextBox 271">
                    <a:extLst>
                      <a:ext uri="{FF2B5EF4-FFF2-40B4-BE49-F238E27FC236}">
                        <a16:creationId xmlns:a16="http://schemas.microsoft.com/office/drawing/2014/main" id="{138D66C0-A0C0-B641-E2A6-4FCC24E93DB4}"/>
                      </a:ext>
                    </a:extLst>
                  </p:cNvPr>
                  <p:cNvSpPr txBox="1">
                    <a:spLocks noRot="1" noChangeAspect="1" noMove="1" noResize="1" noEditPoints="1" noAdjustHandles="1" noChangeArrowheads="1" noChangeShapeType="1" noTextEdit="1"/>
                  </p:cNvSpPr>
                  <p:nvPr/>
                </p:nvSpPr>
                <p:spPr>
                  <a:xfrm>
                    <a:off x="7711526" y="3664288"/>
                    <a:ext cx="278869" cy="245179"/>
                  </a:xfrm>
                  <a:prstGeom prst="rect">
                    <a:avLst/>
                  </a:prstGeom>
                  <a:blipFill>
                    <a:blip r:embed="rId82"/>
                    <a:stretch>
                      <a:fillRect r="-18182" b="-40000"/>
                    </a:stretch>
                  </a:blipFill>
                </p:spPr>
                <p:txBody>
                  <a:bodyPr/>
                  <a:lstStyle/>
                  <a:p>
                    <a:r>
                      <a:rPr lang="en-US">
                        <a:noFill/>
                      </a:rPr>
                      <a:t> </a:t>
                    </a:r>
                  </a:p>
                </p:txBody>
              </p:sp>
            </mc:Fallback>
          </mc:AlternateContent>
          <p:pic>
            <p:nvPicPr>
              <p:cNvPr id="273" name="Picture 272">
                <a:extLst>
                  <a:ext uri="{FF2B5EF4-FFF2-40B4-BE49-F238E27FC236}">
                    <a16:creationId xmlns:a16="http://schemas.microsoft.com/office/drawing/2014/main" id="{4AAE3C85-3FC8-0F3D-0385-305FD1A37392}"/>
                  </a:ext>
                </a:extLst>
              </p:cNvPr>
              <p:cNvPicPr>
                <a:picLocks noChangeAspect="1"/>
              </p:cNvPicPr>
              <p:nvPr/>
            </p:nvPicPr>
            <p:blipFill>
              <a:blip r:embed="rId6"/>
              <a:stretch>
                <a:fillRect/>
              </a:stretch>
            </p:blipFill>
            <p:spPr>
              <a:xfrm>
                <a:off x="6979042" y="2508256"/>
                <a:ext cx="1743840" cy="977075"/>
              </a:xfrm>
              <a:prstGeom prst="rect">
                <a:avLst/>
              </a:prstGeom>
            </p:spPr>
          </p:pic>
        </p:grpSp>
        <p:grpSp>
          <p:nvGrpSpPr>
            <p:cNvPr id="302" name="Group 301">
              <a:extLst>
                <a:ext uri="{FF2B5EF4-FFF2-40B4-BE49-F238E27FC236}">
                  <a16:creationId xmlns:a16="http://schemas.microsoft.com/office/drawing/2014/main" id="{CCD45B77-198F-0698-9668-C7FE7BA971DF}"/>
                </a:ext>
              </a:extLst>
            </p:cNvPr>
            <p:cNvGrpSpPr/>
            <p:nvPr/>
          </p:nvGrpSpPr>
          <p:grpSpPr>
            <a:xfrm>
              <a:off x="8025726" y="1654124"/>
              <a:ext cx="1134720" cy="1326960"/>
              <a:chOff x="8025726" y="1654124"/>
              <a:chExt cx="1134720" cy="1326960"/>
            </a:xfrm>
          </p:grpSpPr>
          <mc:AlternateContent xmlns:mc="http://schemas.openxmlformats.org/markup-compatibility/2006" xmlns:p14="http://schemas.microsoft.com/office/powerpoint/2010/main">
            <mc:Choice Requires="p14">
              <p:contentPart p14:bwMode="auto" r:id="rId83">
                <p14:nvContentPartPr>
                  <p14:cNvPr id="279" name="Ink 278">
                    <a:extLst>
                      <a:ext uri="{FF2B5EF4-FFF2-40B4-BE49-F238E27FC236}">
                        <a16:creationId xmlns:a16="http://schemas.microsoft.com/office/drawing/2014/main" id="{51379183-FE2A-A794-BB09-0A3F2BF4B205}"/>
                      </a:ext>
                    </a:extLst>
                  </p14:cNvPr>
                  <p14:cNvContentPartPr/>
                  <p14:nvPr/>
                </p14:nvContentPartPr>
                <p14:xfrm>
                  <a:off x="9141366" y="1654124"/>
                  <a:ext cx="19080" cy="1019880"/>
                </p14:xfrm>
              </p:contentPart>
            </mc:Choice>
            <mc:Fallback xmlns="">
              <p:pic>
                <p:nvPicPr>
                  <p:cNvPr id="279" name="Ink 278">
                    <a:extLst>
                      <a:ext uri="{FF2B5EF4-FFF2-40B4-BE49-F238E27FC236}">
                        <a16:creationId xmlns:a16="http://schemas.microsoft.com/office/drawing/2014/main" id="{51379183-FE2A-A794-BB09-0A3F2BF4B205}"/>
                      </a:ext>
                    </a:extLst>
                  </p:cNvPr>
                  <p:cNvPicPr/>
                  <p:nvPr/>
                </p:nvPicPr>
                <p:blipFill>
                  <a:blip r:embed="rId84"/>
                  <a:stretch>
                    <a:fillRect/>
                  </a:stretch>
                </p:blipFill>
                <p:spPr>
                  <a:xfrm>
                    <a:off x="9132726" y="1645124"/>
                    <a:ext cx="36720" cy="1037520"/>
                  </a:xfrm>
                  <a:prstGeom prst="rect">
                    <a:avLst/>
                  </a:prstGeom>
                </p:spPr>
              </p:pic>
            </mc:Fallback>
          </mc:AlternateContent>
          <p:grpSp>
            <p:nvGrpSpPr>
              <p:cNvPr id="297" name="Group 296">
                <a:extLst>
                  <a:ext uri="{FF2B5EF4-FFF2-40B4-BE49-F238E27FC236}">
                    <a16:creationId xmlns:a16="http://schemas.microsoft.com/office/drawing/2014/main" id="{BBE98385-7187-4D4D-87C1-A4C9E1C34E08}"/>
                  </a:ext>
                </a:extLst>
              </p:cNvPr>
              <p:cNvGrpSpPr/>
              <p:nvPr/>
            </p:nvGrpSpPr>
            <p:grpSpPr>
              <a:xfrm>
                <a:off x="8025726" y="1741604"/>
                <a:ext cx="1100880" cy="968040"/>
                <a:chOff x="8025726" y="1741604"/>
                <a:chExt cx="1100880" cy="968040"/>
              </a:xfrm>
            </p:grpSpPr>
            <mc:AlternateContent xmlns:mc="http://schemas.openxmlformats.org/markup-compatibility/2006" xmlns:p14="http://schemas.microsoft.com/office/powerpoint/2010/main">
              <mc:Choice Requires="p14">
                <p:contentPart p14:bwMode="auto" r:id="rId85">
                  <p14:nvContentPartPr>
                    <p14:cNvPr id="280" name="Ink 279">
                      <a:extLst>
                        <a:ext uri="{FF2B5EF4-FFF2-40B4-BE49-F238E27FC236}">
                          <a16:creationId xmlns:a16="http://schemas.microsoft.com/office/drawing/2014/main" id="{1C95D26D-FCBA-90F0-A2B3-D9739A55865F}"/>
                        </a:ext>
                      </a:extLst>
                    </p14:cNvPr>
                    <p14:cNvContentPartPr/>
                    <p14:nvPr/>
                  </p14:nvContentPartPr>
                  <p14:xfrm>
                    <a:off x="8570406" y="2100164"/>
                    <a:ext cx="556200" cy="609480"/>
                  </p14:xfrm>
                </p:contentPart>
              </mc:Choice>
              <mc:Fallback xmlns="">
                <p:pic>
                  <p:nvPicPr>
                    <p:cNvPr id="280" name="Ink 279">
                      <a:extLst>
                        <a:ext uri="{FF2B5EF4-FFF2-40B4-BE49-F238E27FC236}">
                          <a16:creationId xmlns:a16="http://schemas.microsoft.com/office/drawing/2014/main" id="{1C95D26D-FCBA-90F0-A2B3-D9739A55865F}"/>
                        </a:ext>
                      </a:extLst>
                    </p:cNvPr>
                    <p:cNvPicPr/>
                    <p:nvPr/>
                  </p:nvPicPr>
                  <p:blipFill>
                    <a:blip r:embed="rId86"/>
                    <a:stretch>
                      <a:fillRect/>
                    </a:stretch>
                  </p:blipFill>
                  <p:spPr>
                    <a:xfrm>
                      <a:off x="8561766" y="2091524"/>
                      <a:ext cx="573840" cy="62712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283" name="Ink 282">
                      <a:extLst>
                        <a:ext uri="{FF2B5EF4-FFF2-40B4-BE49-F238E27FC236}">
                          <a16:creationId xmlns:a16="http://schemas.microsoft.com/office/drawing/2014/main" id="{D8188221-489C-B4BF-4DF5-EB48FD3F8C5E}"/>
                        </a:ext>
                      </a:extLst>
                    </p14:cNvPr>
                    <p14:cNvContentPartPr/>
                    <p14:nvPr/>
                  </p14:nvContentPartPr>
                  <p14:xfrm>
                    <a:off x="8797206" y="2069564"/>
                    <a:ext cx="232560" cy="266400"/>
                  </p14:xfrm>
                </p:contentPart>
              </mc:Choice>
              <mc:Fallback xmlns="">
                <p:pic>
                  <p:nvPicPr>
                    <p:cNvPr id="283" name="Ink 282">
                      <a:extLst>
                        <a:ext uri="{FF2B5EF4-FFF2-40B4-BE49-F238E27FC236}">
                          <a16:creationId xmlns:a16="http://schemas.microsoft.com/office/drawing/2014/main" id="{D8188221-489C-B4BF-4DF5-EB48FD3F8C5E}"/>
                        </a:ext>
                      </a:extLst>
                    </p:cNvPr>
                    <p:cNvPicPr/>
                    <p:nvPr/>
                  </p:nvPicPr>
                  <p:blipFill>
                    <a:blip r:embed="rId88"/>
                    <a:stretch>
                      <a:fillRect/>
                    </a:stretch>
                  </p:blipFill>
                  <p:spPr>
                    <a:xfrm>
                      <a:off x="8788566" y="2060564"/>
                      <a:ext cx="250200" cy="28404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288" name="Ink 287">
                      <a:extLst>
                        <a:ext uri="{FF2B5EF4-FFF2-40B4-BE49-F238E27FC236}">
                          <a16:creationId xmlns:a16="http://schemas.microsoft.com/office/drawing/2014/main" id="{5196B974-18D2-0E15-0491-E62AA774EF6D}"/>
                        </a:ext>
                      </a:extLst>
                    </p14:cNvPr>
                    <p14:cNvContentPartPr/>
                    <p14:nvPr/>
                  </p14:nvContentPartPr>
                  <p14:xfrm>
                    <a:off x="8736006" y="2000444"/>
                    <a:ext cx="81360" cy="140760"/>
                  </p14:xfrm>
                </p:contentPart>
              </mc:Choice>
              <mc:Fallback xmlns="">
                <p:pic>
                  <p:nvPicPr>
                    <p:cNvPr id="288" name="Ink 287">
                      <a:extLst>
                        <a:ext uri="{FF2B5EF4-FFF2-40B4-BE49-F238E27FC236}">
                          <a16:creationId xmlns:a16="http://schemas.microsoft.com/office/drawing/2014/main" id="{5196B974-18D2-0E15-0491-E62AA774EF6D}"/>
                        </a:ext>
                      </a:extLst>
                    </p:cNvPr>
                    <p:cNvPicPr/>
                    <p:nvPr/>
                  </p:nvPicPr>
                  <p:blipFill>
                    <a:blip r:embed="rId90"/>
                    <a:stretch>
                      <a:fillRect/>
                    </a:stretch>
                  </p:blipFill>
                  <p:spPr>
                    <a:xfrm>
                      <a:off x="8727006" y="1991804"/>
                      <a:ext cx="99000" cy="15840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290" name="Ink 289">
                      <a:extLst>
                        <a:ext uri="{FF2B5EF4-FFF2-40B4-BE49-F238E27FC236}">
                          <a16:creationId xmlns:a16="http://schemas.microsoft.com/office/drawing/2014/main" id="{C003590E-1168-F935-213E-5F884429C521}"/>
                        </a:ext>
                      </a:extLst>
                    </p14:cNvPr>
                    <p14:cNvContentPartPr/>
                    <p14:nvPr/>
                  </p14:nvContentPartPr>
                  <p14:xfrm>
                    <a:off x="8025726" y="1741604"/>
                    <a:ext cx="113040" cy="196920"/>
                  </p14:xfrm>
                </p:contentPart>
              </mc:Choice>
              <mc:Fallback xmlns="">
                <p:pic>
                  <p:nvPicPr>
                    <p:cNvPr id="290" name="Ink 289">
                      <a:extLst>
                        <a:ext uri="{FF2B5EF4-FFF2-40B4-BE49-F238E27FC236}">
                          <a16:creationId xmlns:a16="http://schemas.microsoft.com/office/drawing/2014/main" id="{C003590E-1168-F935-213E-5F884429C521}"/>
                        </a:ext>
                      </a:extLst>
                    </p:cNvPr>
                    <p:cNvPicPr/>
                    <p:nvPr/>
                  </p:nvPicPr>
                  <p:blipFill>
                    <a:blip r:embed="rId92"/>
                    <a:stretch>
                      <a:fillRect/>
                    </a:stretch>
                  </p:blipFill>
                  <p:spPr>
                    <a:xfrm>
                      <a:off x="8016726" y="1732964"/>
                      <a:ext cx="130680" cy="21456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291" name="Ink 290">
                      <a:extLst>
                        <a:ext uri="{FF2B5EF4-FFF2-40B4-BE49-F238E27FC236}">
                          <a16:creationId xmlns:a16="http://schemas.microsoft.com/office/drawing/2014/main" id="{C1C27820-B2E8-000B-9C5B-35E5D540D4D6}"/>
                        </a:ext>
                      </a:extLst>
                    </p14:cNvPr>
                    <p14:cNvContentPartPr/>
                    <p14:nvPr/>
                  </p14:nvContentPartPr>
                  <p14:xfrm>
                    <a:off x="8174046" y="1894604"/>
                    <a:ext cx="51480" cy="7200"/>
                  </p14:xfrm>
                </p:contentPart>
              </mc:Choice>
              <mc:Fallback xmlns="">
                <p:pic>
                  <p:nvPicPr>
                    <p:cNvPr id="291" name="Ink 290">
                      <a:extLst>
                        <a:ext uri="{FF2B5EF4-FFF2-40B4-BE49-F238E27FC236}">
                          <a16:creationId xmlns:a16="http://schemas.microsoft.com/office/drawing/2014/main" id="{C1C27820-B2E8-000B-9C5B-35E5D540D4D6}"/>
                        </a:ext>
                      </a:extLst>
                    </p:cNvPr>
                    <p:cNvPicPr/>
                    <p:nvPr/>
                  </p:nvPicPr>
                  <p:blipFill>
                    <a:blip r:embed="rId94"/>
                    <a:stretch>
                      <a:fillRect/>
                    </a:stretch>
                  </p:blipFill>
                  <p:spPr>
                    <a:xfrm>
                      <a:off x="8165046" y="1885964"/>
                      <a:ext cx="69120" cy="2484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292" name="Ink 291">
                      <a:extLst>
                        <a:ext uri="{FF2B5EF4-FFF2-40B4-BE49-F238E27FC236}">
                          <a16:creationId xmlns:a16="http://schemas.microsoft.com/office/drawing/2014/main" id="{A6B96530-8F24-D335-3066-57A467257738}"/>
                        </a:ext>
                      </a:extLst>
                    </p14:cNvPr>
                    <p14:cNvContentPartPr/>
                    <p14:nvPr/>
                  </p14:nvContentPartPr>
                  <p14:xfrm>
                    <a:off x="8177286" y="1956884"/>
                    <a:ext cx="23760" cy="6840"/>
                  </p14:xfrm>
                </p:contentPart>
              </mc:Choice>
              <mc:Fallback xmlns="">
                <p:pic>
                  <p:nvPicPr>
                    <p:cNvPr id="292" name="Ink 291">
                      <a:extLst>
                        <a:ext uri="{FF2B5EF4-FFF2-40B4-BE49-F238E27FC236}">
                          <a16:creationId xmlns:a16="http://schemas.microsoft.com/office/drawing/2014/main" id="{A6B96530-8F24-D335-3066-57A467257738}"/>
                        </a:ext>
                      </a:extLst>
                    </p:cNvPr>
                    <p:cNvPicPr/>
                    <p:nvPr/>
                  </p:nvPicPr>
                  <p:blipFill>
                    <a:blip r:embed="rId96"/>
                    <a:stretch>
                      <a:fillRect/>
                    </a:stretch>
                  </p:blipFill>
                  <p:spPr>
                    <a:xfrm>
                      <a:off x="8168286" y="1947884"/>
                      <a:ext cx="4140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293" name="Ink 292">
                      <a:extLst>
                        <a:ext uri="{FF2B5EF4-FFF2-40B4-BE49-F238E27FC236}">
                          <a16:creationId xmlns:a16="http://schemas.microsoft.com/office/drawing/2014/main" id="{5E84D3EC-A765-BDE7-8DEF-DC82FC75ED25}"/>
                        </a:ext>
                      </a:extLst>
                    </p14:cNvPr>
                    <p14:cNvContentPartPr/>
                    <p14:nvPr/>
                  </p14:nvContentPartPr>
                  <p14:xfrm>
                    <a:off x="8332086" y="1844924"/>
                    <a:ext cx="59400" cy="69120"/>
                  </p14:xfrm>
                </p:contentPart>
              </mc:Choice>
              <mc:Fallback xmlns="">
                <p:pic>
                  <p:nvPicPr>
                    <p:cNvPr id="293" name="Ink 292">
                      <a:extLst>
                        <a:ext uri="{FF2B5EF4-FFF2-40B4-BE49-F238E27FC236}">
                          <a16:creationId xmlns:a16="http://schemas.microsoft.com/office/drawing/2014/main" id="{5E84D3EC-A765-BDE7-8DEF-DC82FC75ED25}"/>
                        </a:ext>
                      </a:extLst>
                    </p:cNvPr>
                    <p:cNvPicPr/>
                    <p:nvPr/>
                  </p:nvPicPr>
                  <p:blipFill>
                    <a:blip r:embed="rId98"/>
                    <a:stretch>
                      <a:fillRect/>
                    </a:stretch>
                  </p:blipFill>
                  <p:spPr>
                    <a:xfrm>
                      <a:off x="8323086" y="1836284"/>
                      <a:ext cx="77040" cy="8676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294" name="Ink 293">
                      <a:extLst>
                        <a:ext uri="{FF2B5EF4-FFF2-40B4-BE49-F238E27FC236}">
                          <a16:creationId xmlns:a16="http://schemas.microsoft.com/office/drawing/2014/main" id="{48300B91-7664-8E52-692E-7017C14B7A24}"/>
                        </a:ext>
                      </a:extLst>
                    </p14:cNvPr>
                    <p14:cNvContentPartPr/>
                    <p14:nvPr/>
                  </p14:nvContentPartPr>
                  <p14:xfrm>
                    <a:off x="8461326" y="1893884"/>
                    <a:ext cx="360" cy="360"/>
                  </p14:xfrm>
                </p:contentPart>
              </mc:Choice>
              <mc:Fallback xmlns="">
                <p:pic>
                  <p:nvPicPr>
                    <p:cNvPr id="294" name="Ink 293">
                      <a:extLst>
                        <a:ext uri="{FF2B5EF4-FFF2-40B4-BE49-F238E27FC236}">
                          <a16:creationId xmlns:a16="http://schemas.microsoft.com/office/drawing/2014/main" id="{48300B91-7664-8E52-692E-7017C14B7A24}"/>
                        </a:ext>
                      </a:extLst>
                    </p:cNvPr>
                    <p:cNvPicPr/>
                    <p:nvPr/>
                  </p:nvPicPr>
                  <p:blipFill>
                    <a:blip r:embed="rId100"/>
                    <a:stretch>
                      <a:fillRect/>
                    </a:stretch>
                  </p:blipFill>
                  <p:spPr>
                    <a:xfrm>
                      <a:off x="8452686" y="188524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295" name="Ink 294">
                      <a:extLst>
                        <a:ext uri="{FF2B5EF4-FFF2-40B4-BE49-F238E27FC236}">
                          <a16:creationId xmlns:a16="http://schemas.microsoft.com/office/drawing/2014/main" id="{3FD18EEB-9F4A-A5A8-3F8E-E70DF5036B21}"/>
                        </a:ext>
                      </a:extLst>
                    </p14:cNvPr>
                    <p14:cNvContentPartPr/>
                    <p14:nvPr/>
                  </p14:nvContentPartPr>
                  <p14:xfrm>
                    <a:off x="8476086" y="1821164"/>
                    <a:ext cx="69120" cy="78840"/>
                  </p14:xfrm>
                </p:contentPart>
              </mc:Choice>
              <mc:Fallback xmlns="">
                <p:pic>
                  <p:nvPicPr>
                    <p:cNvPr id="295" name="Ink 294">
                      <a:extLst>
                        <a:ext uri="{FF2B5EF4-FFF2-40B4-BE49-F238E27FC236}">
                          <a16:creationId xmlns:a16="http://schemas.microsoft.com/office/drawing/2014/main" id="{3FD18EEB-9F4A-A5A8-3F8E-E70DF5036B21}"/>
                        </a:ext>
                      </a:extLst>
                    </p:cNvPr>
                    <p:cNvPicPr/>
                    <p:nvPr/>
                  </p:nvPicPr>
                  <p:blipFill>
                    <a:blip r:embed="rId102"/>
                    <a:stretch>
                      <a:fillRect/>
                    </a:stretch>
                  </p:blipFill>
                  <p:spPr>
                    <a:xfrm>
                      <a:off x="8467446" y="1812164"/>
                      <a:ext cx="86760" cy="9648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296" name="Ink 295">
                      <a:extLst>
                        <a:ext uri="{FF2B5EF4-FFF2-40B4-BE49-F238E27FC236}">
                          <a16:creationId xmlns:a16="http://schemas.microsoft.com/office/drawing/2014/main" id="{CF4E37DC-93E2-F4CB-8DD7-BA3B4500BA50}"/>
                        </a:ext>
                      </a:extLst>
                    </p14:cNvPr>
                    <p14:cNvContentPartPr/>
                    <p14:nvPr/>
                  </p14:nvContentPartPr>
                  <p14:xfrm>
                    <a:off x="8597046" y="1797764"/>
                    <a:ext cx="55440" cy="87840"/>
                  </p14:xfrm>
                </p:contentPart>
              </mc:Choice>
              <mc:Fallback xmlns="">
                <p:pic>
                  <p:nvPicPr>
                    <p:cNvPr id="296" name="Ink 295">
                      <a:extLst>
                        <a:ext uri="{FF2B5EF4-FFF2-40B4-BE49-F238E27FC236}">
                          <a16:creationId xmlns:a16="http://schemas.microsoft.com/office/drawing/2014/main" id="{CF4E37DC-93E2-F4CB-8DD7-BA3B4500BA50}"/>
                        </a:ext>
                      </a:extLst>
                    </p:cNvPr>
                    <p:cNvPicPr/>
                    <p:nvPr/>
                  </p:nvPicPr>
                  <p:blipFill>
                    <a:blip r:embed="rId104"/>
                    <a:stretch>
                      <a:fillRect/>
                    </a:stretch>
                  </p:blipFill>
                  <p:spPr>
                    <a:xfrm>
                      <a:off x="8588406" y="1789124"/>
                      <a:ext cx="73080" cy="105480"/>
                    </a:xfrm>
                    <a:prstGeom prst="rect">
                      <a:avLst/>
                    </a:prstGeom>
                  </p:spPr>
                </p:pic>
              </mc:Fallback>
            </mc:AlternateContent>
          </p:grpSp>
          <p:grpSp>
            <p:nvGrpSpPr>
              <p:cNvPr id="301" name="Group 300">
                <a:extLst>
                  <a:ext uri="{FF2B5EF4-FFF2-40B4-BE49-F238E27FC236}">
                    <a16:creationId xmlns:a16="http://schemas.microsoft.com/office/drawing/2014/main" id="{7858564C-2603-A9DD-675F-19EF21633F4F}"/>
                  </a:ext>
                </a:extLst>
              </p:cNvPr>
              <p:cNvGrpSpPr/>
              <p:nvPr/>
            </p:nvGrpSpPr>
            <p:grpSpPr>
              <a:xfrm>
                <a:off x="9029406" y="2795684"/>
                <a:ext cx="108000" cy="185400"/>
                <a:chOff x="9029406" y="2795684"/>
                <a:chExt cx="108000" cy="185400"/>
              </a:xfrm>
            </p:grpSpPr>
            <mc:AlternateContent xmlns:mc="http://schemas.openxmlformats.org/markup-compatibility/2006" xmlns:p14="http://schemas.microsoft.com/office/powerpoint/2010/main">
              <mc:Choice Requires="p14">
                <p:contentPart p14:bwMode="auto" r:id="rId105">
                  <p14:nvContentPartPr>
                    <p14:cNvPr id="298" name="Ink 297">
                      <a:extLst>
                        <a:ext uri="{FF2B5EF4-FFF2-40B4-BE49-F238E27FC236}">
                          <a16:creationId xmlns:a16="http://schemas.microsoft.com/office/drawing/2014/main" id="{4A670C09-9A00-68EB-00A1-B917B2141DB0}"/>
                        </a:ext>
                      </a:extLst>
                    </p14:cNvPr>
                    <p14:cNvContentPartPr/>
                    <p14:nvPr/>
                  </p14:nvContentPartPr>
                  <p14:xfrm>
                    <a:off x="9029406" y="2851124"/>
                    <a:ext cx="79560" cy="129960"/>
                  </p14:xfrm>
                </p:contentPart>
              </mc:Choice>
              <mc:Fallback xmlns="">
                <p:pic>
                  <p:nvPicPr>
                    <p:cNvPr id="298" name="Ink 297">
                      <a:extLst>
                        <a:ext uri="{FF2B5EF4-FFF2-40B4-BE49-F238E27FC236}">
                          <a16:creationId xmlns:a16="http://schemas.microsoft.com/office/drawing/2014/main" id="{4A670C09-9A00-68EB-00A1-B917B2141DB0}"/>
                        </a:ext>
                      </a:extLst>
                    </p:cNvPr>
                    <p:cNvPicPr/>
                    <p:nvPr/>
                  </p:nvPicPr>
                  <p:blipFill>
                    <a:blip r:embed="rId106"/>
                    <a:stretch>
                      <a:fillRect/>
                    </a:stretch>
                  </p:blipFill>
                  <p:spPr>
                    <a:xfrm>
                      <a:off x="9020406" y="2842124"/>
                      <a:ext cx="97200" cy="14760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299" name="Ink 298">
                      <a:extLst>
                        <a:ext uri="{FF2B5EF4-FFF2-40B4-BE49-F238E27FC236}">
                          <a16:creationId xmlns:a16="http://schemas.microsoft.com/office/drawing/2014/main" id="{343E4A4A-04C7-2B7E-B49F-8CCDA4A67E3D}"/>
                        </a:ext>
                      </a:extLst>
                    </p14:cNvPr>
                    <p14:cNvContentPartPr/>
                    <p14:nvPr/>
                  </p14:nvContentPartPr>
                  <p14:xfrm>
                    <a:off x="9033366" y="2879564"/>
                    <a:ext cx="83880" cy="70920"/>
                  </p14:xfrm>
                </p:contentPart>
              </mc:Choice>
              <mc:Fallback xmlns="">
                <p:pic>
                  <p:nvPicPr>
                    <p:cNvPr id="299" name="Ink 298">
                      <a:extLst>
                        <a:ext uri="{FF2B5EF4-FFF2-40B4-BE49-F238E27FC236}">
                          <a16:creationId xmlns:a16="http://schemas.microsoft.com/office/drawing/2014/main" id="{343E4A4A-04C7-2B7E-B49F-8CCDA4A67E3D}"/>
                        </a:ext>
                      </a:extLst>
                    </p:cNvPr>
                    <p:cNvPicPr/>
                    <p:nvPr/>
                  </p:nvPicPr>
                  <p:blipFill>
                    <a:blip r:embed="rId108"/>
                    <a:stretch>
                      <a:fillRect/>
                    </a:stretch>
                  </p:blipFill>
                  <p:spPr>
                    <a:xfrm>
                      <a:off x="9024726" y="2870924"/>
                      <a:ext cx="101520" cy="8856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300" name="Ink 299">
                      <a:extLst>
                        <a:ext uri="{FF2B5EF4-FFF2-40B4-BE49-F238E27FC236}">
                          <a16:creationId xmlns:a16="http://schemas.microsoft.com/office/drawing/2014/main" id="{86F3BC27-E062-6E90-E34A-46C9E235078B}"/>
                        </a:ext>
                      </a:extLst>
                    </p14:cNvPr>
                    <p14:cNvContentPartPr/>
                    <p14:nvPr/>
                  </p14:nvContentPartPr>
                  <p14:xfrm>
                    <a:off x="9031566" y="2795684"/>
                    <a:ext cx="105840" cy="1440"/>
                  </p14:xfrm>
                </p:contentPart>
              </mc:Choice>
              <mc:Fallback xmlns="">
                <p:pic>
                  <p:nvPicPr>
                    <p:cNvPr id="300" name="Ink 299">
                      <a:extLst>
                        <a:ext uri="{FF2B5EF4-FFF2-40B4-BE49-F238E27FC236}">
                          <a16:creationId xmlns:a16="http://schemas.microsoft.com/office/drawing/2014/main" id="{86F3BC27-E062-6E90-E34A-46C9E235078B}"/>
                        </a:ext>
                      </a:extLst>
                    </p:cNvPr>
                    <p:cNvPicPr/>
                    <p:nvPr/>
                  </p:nvPicPr>
                  <p:blipFill>
                    <a:blip r:embed="rId110"/>
                    <a:stretch>
                      <a:fillRect/>
                    </a:stretch>
                  </p:blipFill>
                  <p:spPr>
                    <a:xfrm>
                      <a:off x="9022566" y="2786684"/>
                      <a:ext cx="123480" cy="19080"/>
                    </a:xfrm>
                    <a:prstGeom prst="rect">
                      <a:avLst/>
                    </a:prstGeom>
                  </p:spPr>
                </p:pic>
              </mc:Fallback>
            </mc:AlternateContent>
          </p:grpSp>
        </p:grpSp>
      </p:grpSp>
      <p:grpSp>
        <p:nvGrpSpPr>
          <p:cNvPr id="413" name="Group 412">
            <a:extLst>
              <a:ext uri="{FF2B5EF4-FFF2-40B4-BE49-F238E27FC236}">
                <a16:creationId xmlns:a16="http://schemas.microsoft.com/office/drawing/2014/main" id="{817DA996-5D37-7783-3789-CAA6E001A648}"/>
              </a:ext>
            </a:extLst>
          </p:cNvPr>
          <p:cNvGrpSpPr/>
          <p:nvPr/>
        </p:nvGrpSpPr>
        <p:grpSpPr>
          <a:xfrm>
            <a:off x="7943303" y="3422347"/>
            <a:ext cx="3134503" cy="1519050"/>
            <a:chOff x="7943303" y="3422347"/>
            <a:chExt cx="3134503" cy="1519050"/>
          </a:xfrm>
        </p:grpSpPr>
        <p:grpSp>
          <p:nvGrpSpPr>
            <p:cNvPr id="394" name="Group 393">
              <a:extLst>
                <a:ext uri="{FF2B5EF4-FFF2-40B4-BE49-F238E27FC236}">
                  <a16:creationId xmlns:a16="http://schemas.microsoft.com/office/drawing/2014/main" id="{1F86CE07-4288-4551-CA3A-56E803CF5CFC}"/>
                </a:ext>
              </a:extLst>
            </p:cNvPr>
            <p:cNvGrpSpPr/>
            <p:nvPr/>
          </p:nvGrpSpPr>
          <p:grpSpPr>
            <a:xfrm>
              <a:off x="7943303" y="3505867"/>
              <a:ext cx="3134503" cy="1435530"/>
              <a:chOff x="7943303" y="3505867"/>
              <a:chExt cx="3134503" cy="1435530"/>
            </a:xfrm>
          </p:grpSpPr>
          <p:grpSp>
            <p:nvGrpSpPr>
              <p:cNvPr id="275" name="Group 274">
                <a:extLst>
                  <a:ext uri="{FF2B5EF4-FFF2-40B4-BE49-F238E27FC236}">
                    <a16:creationId xmlns:a16="http://schemas.microsoft.com/office/drawing/2014/main" id="{A19077ED-745B-60C1-41B8-5450503F07F7}"/>
                  </a:ext>
                </a:extLst>
              </p:cNvPr>
              <p:cNvGrpSpPr/>
              <p:nvPr/>
            </p:nvGrpSpPr>
            <p:grpSpPr>
              <a:xfrm>
                <a:off x="8493978" y="3540186"/>
                <a:ext cx="1743840" cy="1401211"/>
                <a:chOff x="6979042" y="2508256"/>
                <a:chExt cx="1743840" cy="1401211"/>
              </a:xfrm>
            </p:grpSpPr>
            <p:sp>
              <p:nvSpPr>
                <p:cNvPr id="276" name="TextBox 275">
                  <a:extLst>
                    <a:ext uri="{FF2B5EF4-FFF2-40B4-BE49-F238E27FC236}">
                      <a16:creationId xmlns:a16="http://schemas.microsoft.com/office/drawing/2014/main" id="{E8509F64-5706-5908-5603-15477CEAC6D1}"/>
                    </a:ext>
                  </a:extLst>
                </p:cNvPr>
                <p:cNvSpPr txBox="1"/>
                <p:nvPr/>
              </p:nvSpPr>
              <p:spPr>
                <a:xfrm>
                  <a:off x="7697128" y="3500837"/>
                  <a:ext cx="285114" cy="173668"/>
                </a:xfrm>
                <a:prstGeom prst="rect">
                  <a:avLst/>
                </a:prstGeom>
                <a:noFill/>
              </p:spPr>
              <p:txBody>
                <a:bodyPr wrap="none" rtlCol="0">
                  <a:spAutoFit/>
                </a:bodyPr>
                <a:lstStyle/>
                <a:p>
                  <a:r>
                    <a:rPr lang="en-US" sz="1100" dirty="0"/>
                    <a:t>100</a:t>
                  </a:r>
                </a:p>
              </p:txBody>
            </p:sp>
            <mc:AlternateContent xmlns:mc="http://schemas.openxmlformats.org/markup-compatibility/2006" xmlns:a14="http://schemas.microsoft.com/office/drawing/2010/main">
              <mc:Choice Requires="a14">
                <p:sp>
                  <p:nvSpPr>
                    <p:cNvPr id="277" name="TextBox 276">
                      <a:extLst>
                        <a:ext uri="{FF2B5EF4-FFF2-40B4-BE49-F238E27FC236}">
                          <a16:creationId xmlns:a16="http://schemas.microsoft.com/office/drawing/2014/main" id="{B9D7FAA5-C742-5F80-D80D-8CA698D46C36}"/>
                        </a:ext>
                      </a:extLst>
                    </p:cNvPr>
                    <p:cNvSpPr txBox="1"/>
                    <p:nvPr/>
                  </p:nvSpPr>
                  <p:spPr>
                    <a:xfrm>
                      <a:off x="7711526" y="3664288"/>
                      <a:ext cx="278869" cy="24517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𝑋</m:t>
                                </m:r>
                              </m:e>
                            </m:acc>
                          </m:oMath>
                        </m:oMathPara>
                      </a14:m>
                      <a:endParaRPr lang="en-US" dirty="0"/>
                    </a:p>
                  </p:txBody>
                </p:sp>
              </mc:Choice>
              <mc:Fallback xmlns="">
                <p:sp>
                  <p:nvSpPr>
                    <p:cNvPr id="277" name="TextBox 276">
                      <a:extLst>
                        <a:ext uri="{FF2B5EF4-FFF2-40B4-BE49-F238E27FC236}">
                          <a16:creationId xmlns:a16="http://schemas.microsoft.com/office/drawing/2014/main" id="{B9D7FAA5-C742-5F80-D80D-8CA698D46C36}"/>
                        </a:ext>
                      </a:extLst>
                    </p:cNvPr>
                    <p:cNvSpPr txBox="1">
                      <a:spLocks noRot="1" noChangeAspect="1" noMove="1" noResize="1" noEditPoints="1" noAdjustHandles="1" noChangeArrowheads="1" noChangeShapeType="1" noTextEdit="1"/>
                    </p:cNvSpPr>
                    <p:nvPr/>
                  </p:nvSpPr>
                  <p:spPr>
                    <a:xfrm>
                      <a:off x="7711526" y="3664288"/>
                      <a:ext cx="278869" cy="245179"/>
                    </a:xfrm>
                    <a:prstGeom prst="rect">
                      <a:avLst/>
                    </a:prstGeom>
                    <a:blipFill>
                      <a:blip r:embed="rId111"/>
                      <a:stretch>
                        <a:fillRect r="-13043" b="-33333"/>
                      </a:stretch>
                    </a:blipFill>
                  </p:spPr>
                  <p:txBody>
                    <a:bodyPr/>
                    <a:lstStyle/>
                    <a:p>
                      <a:r>
                        <a:rPr lang="en-US">
                          <a:noFill/>
                        </a:rPr>
                        <a:t> </a:t>
                      </a:r>
                    </a:p>
                  </p:txBody>
                </p:sp>
              </mc:Fallback>
            </mc:AlternateContent>
            <p:pic>
              <p:nvPicPr>
                <p:cNvPr id="278" name="Picture 277">
                  <a:extLst>
                    <a:ext uri="{FF2B5EF4-FFF2-40B4-BE49-F238E27FC236}">
                      <a16:creationId xmlns:a16="http://schemas.microsoft.com/office/drawing/2014/main" id="{2216D90C-7876-731B-3CD6-72E11D650FD2}"/>
                    </a:ext>
                  </a:extLst>
                </p:cNvPr>
                <p:cNvPicPr>
                  <a:picLocks noChangeAspect="1"/>
                </p:cNvPicPr>
                <p:nvPr/>
              </p:nvPicPr>
              <p:blipFill>
                <a:blip r:embed="rId6"/>
                <a:stretch>
                  <a:fillRect/>
                </a:stretch>
              </p:blipFill>
              <p:spPr>
                <a:xfrm>
                  <a:off x="6979042" y="2508256"/>
                  <a:ext cx="1743840" cy="977075"/>
                </a:xfrm>
                <a:prstGeom prst="rect">
                  <a:avLst/>
                </a:prstGeom>
              </p:spPr>
            </p:pic>
          </p:grpSp>
          <p:grpSp>
            <p:nvGrpSpPr>
              <p:cNvPr id="393" name="Group 392">
                <a:extLst>
                  <a:ext uri="{FF2B5EF4-FFF2-40B4-BE49-F238E27FC236}">
                    <a16:creationId xmlns:a16="http://schemas.microsoft.com/office/drawing/2014/main" id="{E95D4F0F-7E47-339E-C8FA-F52A4B8BCB84}"/>
                  </a:ext>
                </a:extLst>
              </p:cNvPr>
              <p:cNvGrpSpPr/>
              <p:nvPr/>
            </p:nvGrpSpPr>
            <p:grpSpPr>
              <a:xfrm>
                <a:off x="7943303" y="3505867"/>
                <a:ext cx="3134503" cy="1419160"/>
                <a:chOff x="7943303" y="3505867"/>
                <a:chExt cx="3134503" cy="1419160"/>
              </a:xfrm>
            </p:grpSpPr>
            <p:grpSp>
              <p:nvGrpSpPr>
                <p:cNvPr id="339" name="Group 338">
                  <a:extLst>
                    <a:ext uri="{FF2B5EF4-FFF2-40B4-BE49-F238E27FC236}">
                      <a16:creationId xmlns:a16="http://schemas.microsoft.com/office/drawing/2014/main" id="{46C25411-9BBC-00EE-A3AD-296C00D48040}"/>
                    </a:ext>
                  </a:extLst>
                </p:cNvPr>
                <p:cNvGrpSpPr/>
                <p:nvPr/>
              </p:nvGrpSpPr>
              <p:grpSpPr>
                <a:xfrm>
                  <a:off x="9830046" y="3931484"/>
                  <a:ext cx="1247760" cy="769320"/>
                  <a:chOff x="9830046" y="3931484"/>
                  <a:chExt cx="1247760" cy="769320"/>
                </a:xfrm>
              </p:grpSpPr>
              <mc:AlternateContent xmlns:mc="http://schemas.openxmlformats.org/markup-compatibility/2006" xmlns:p14="http://schemas.microsoft.com/office/powerpoint/2010/main">
                <mc:Choice Requires="p14">
                  <p:contentPart p14:bwMode="auto" r:id="rId112">
                    <p14:nvContentPartPr>
                      <p14:cNvPr id="304" name="Ink 303">
                        <a:extLst>
                          <a:ext uri="{FF2B5EF4-FFF2-40B4-BE49-F238E27FC236}">
                            <a16:creationId xmlns:a16="http://schemas.microsoft.com/office/drawing/2014/main" id="{A30C3BA7-6CE7-4C04-7515-EB642EFF76E3}"/>
                          </a:ext>
                        </a:extLst>
                      </p14:cNvPr>
                      <p14:cNvContentPartPr/>
                      <p14:nvPr/>
                    </p14:nvContentPartPr>
                    <p14:xfrm>
                      <a:off x="9830046" y="3931484"/>
                      <a:ext cx="55080" cy="769320"/>
                    </p14:xfrm>
                  </p:contentPart>
                </mc:Choice>
                <mc:Fallback xmlns="">
                  <p:pic>
                    <p:nvPicPr>
                      <p:cNvPr id="304" name="Ink 303">
                        <a:extLst>
                          <a:ext uri="{FF2B5EF4-FFF2-40B4-BE49-F238E27FC236}">
                            <a16:creationId xmlns:a16="http://schemas.microsoft.com/office/drawing/2014/main" id="{A30C3BA7-6CE7-4C04-7515-EB642EFF76E3}"/>
                          </a:ext>
                        </a:extLst>
                      </p:cNvPr>
                      <p:cNvPicPr/>
                      <p:nvPr/>
                    </p:nvPicPr>
                    <p:blipFill>
                      <a:blip r:embed="rId113"/>
                      <a:stretch>
                        <a:fillRect/>
                      </a:stretch>
                    </p:blipFill>
                    <p:spPr>
                      <a:xfrm>
                        <a:off x="9821406" y="3922844"/>
                        <a:ext cx="72720" cy="78696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305" name="Ink 304">
                        <a:extLst>
                          <a:ext uri="{FF2B5EF4-FFF2-40B4-BE49-F238E27FC236}">
                            <a16:creationId xmlns:a16="http://schemas.microsoft.com/office/drawing/2014/main" id="{4740CA63-C6A5-24F9-4475-E0D569B58F6A}"/>
                          </a:ext>
                        </a:extLst>
                      </p14:cNvPr>
                      <p14:cNvContentPartPr/>
                      <p14:nvPr/>
                    </p14:nvContentPartPr>
                    <p14:xfrm>
                      <a:off x="9879006" y="4327484"/>
                      <a:ext cx="344880" cy="187920"/>
                    </p14:xfrm>
                  </p:contentPart>
                </mc:Choice>
                <mc:Fallback xmlns="">
                  <p:pic>
                    <p:nvPicPr>
                      <p:cNvPr id="305" name="Ink 304">
                        <a:extLst>
                          <a:ext uri="{FF2B5EF4-FFF2-40B4-BE49-F238E27FC236}">
                            <a16:creationId xmlns:a16="http://schemas.microsoft.com/office/drawing/2014/main" id="{4740CA63-C6A5-24F9-4475-E0D569B58F6A}"/>
                          </a:ext>
                        </a:extLst>
                      </p:cNvPr>
                      <p:cNvPicPr/>
                      <p:nvPr/>
                    </p:nvPicPr>
                    <p:blipFill>
                      <a:blip r:embed="rId115"/>
                      <a:stretch>
                        <a:fillRect/>
                      </a:stretch>
                    </p:blipFill>
                    <p:spPr>
                      <a:xfrm>
                        <a:off x="9870006" y="4318844"/>
                        <a:ext cx="362520" cy="20556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311" name="Ink 310">
                        <a:extLst>
                          <a:ext uri="{FF2B5EF4-FFF2-40B4-BE49-F238E27FC236}">
                            <a16:creationId xmlns:a16="http://schemas.microsoft.com/office/drawing/2014/main" id="{1ECEE77D-17BD-B5FA-156A-6E371BAFB3AA}"/>
                          </a:ext>
                        </a:extLst>
                      </p14:cNvPr>
                      <p14:cNvContentPartPr/>
                      <p14:nvPr/>
                    </p14:nvContentPartPr>
                    <p14:xfrm>
                      <a:off x="10020846" y="4191404"/>
                      <a:ext cx="173520" cy="250920"/>
                    </p14:xfrm>
                  </p:contentPart>
                </mc:Choice>
                <mc:Fallback xmlns="">
                  <p:pic>
                    <p:nvPicPr>
                      <p:cNvPr id="311" name="Ink 310">
                        <a:extLst>
                          <a:ext uri="{FF2B5EF4-FFF2-40B4-BE49-F238E27FC236}">
                            <a16:creationId xmlns:a16="http://schemas.microsoft.com/office/drawing/2014/main" id="{1ECEE77D-17BD-B5FA-156A-6E371BAFB3AA}"/>
                          </a:ext>
                        </a:extLst>
                      </p:cNvPr>
                      <p:cNvPicPr/>
                      <p:nvPr/>
                    </p:nvPicPr>
                    <p:blipFill>
                      <a:blip r:embed="rId117"/>
                      <a:stretch>
                        <a:fillRect/>
                      </a:stretch>
                    </p:blipFill>
                    <p:spPr>
                      <a:xfrm>
                        <a:off x="10012206" y="4182764"/>
                        <a:ext cx="191160" cy="26856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324" name="Ink 323">
                        <a:extLst>
                          <a:ext uri="{FF2B5EF4-FFF2-40B4-BE49-F238E27FC236}">
                            <a16:creationId xmlns:a16="http://schemas.microsoft.com/office/drawing/2014/main" id="{05D67BAE-F675-FB42-69CE-DA14C0161305}"/>
                          </a:ext>
                        </a:extLst>
                      </p14:cNvPr>
                      <p14:cNvContentPartPr/>
                      <p14:nvPr/>
                    </p14:nvContentPartPr>
                    <p14:xfrm>
                      <a:off x="10125246" y="4180604"/>
                      <a:ext cx="158040" cy="46800"/>
                    </p14:xfrm>
                  </p:contentPart>
                </mc:Choice>
                <mc:Fallback xmlns="">
                  <p:pic>
                    <p:nvPicPr>
                      <p:cNvPr id="324" name="Ink 323">
                        <a:extLst>
                          <a:ext uri="{FF2B5EF4-FFF2-40B4-BE49-F238E27FC236}">
                            <a16:creationId xmlns:a16="http://schemas.microsoft.com/office/drawing/2014/main" id="{05D67BAE-F675-FB42-69CE-DA14C0161305}"/>
                          </a:ext>
                        </a:extLst>
                      </p:cNvPr>
                      <p:cNvPicPr/>
                      <p:nvPr/>
                    </p:nvPicPr>
                    <p:blipFill>
                      <a:blip r:embed="rId119"/>
                      <a:stretch>
                        <a:fillRect/>
                      </a:stretch>
                    </p:blipFill>
                    <p:spPr>
                      <a:xfrm>
                        <a:off x="10116606" y="4171604"/>
                        <a:ext cx="175680" cy="6444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327" name="Ink 326">
                        <a:extLst>
                          <a:ext uri="{FF2B5EF4-FFF2-40B4-BE49-F238E27FC236}">
                            <a16:creationId xmlns:a16="http://schemas.microsoft.com/office/drawing/2014/main" id="{7386C156-726E-1E55-CE47-7213DFBDE3A8}"/>
                          </a:ext>
                        </a:extLst>
                      </p14:cNvPr>
                      <p14:cNvContentPartPr/>
                      <p14:nvPr/>
                    </p14:nvContentPartPr>
                    <p14:xfrm>
                      <a:off x="10424406" y="4023284"/>
                      <a:ext cx="81000" cy="150480"/>
                    </p14:xfrm>
                  </p:contentPart>
                </mc:Choice>
                <mc:Fallback xmlns="">
                  <p:pic>
                    <p:nvPicPr>
                      <p:cNvPr id="327" name="Ink 326">
                        <a:extLst>
                          <a:ext uri="{FF2B5EF4-FFF2-40B4-BE49-F238E27FC236}">
                            <a16:creationId xmlns:a16="http://schemas.microsoft.com/office/drawing/2014/main" id="{7386C156-726E-1E55-CE47-7213DFBDE3A8}"/>
                          </a:ext>
                        </a:extLst>
                      </p:cNvPr>
                      <p:cNvPicPr/>
                      <p:nvPr/>
                    </p:nvPicPr>
                    <p:blipFill>
                      <a:blip r:embed="rId121"/>
                      <a:stretch>
                        <a:fillRect/>
                      </a:stretch>
                    </p:blipFill>
                    <p:spPr>
                      <a:xfrm>
                        <a:off x="10415406" y="4014644"/>
                        <a:ext cx="98640" cy="16812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328" name="Ink 327">
                        <a:extLst>
                          <a:ext uri="{FF2B5EF4-FFF2-40B4-BE49-F238E27FC236}">
                            <a16:creationId xmlns:a16="http://schemas.microsoft.com/office/drawing/2014/main" id="{3897F747-5946-F418-D4A6-F7D03F9DD668}"/>
                          </a:ext>
                        </a:extLst>
                      </p14:cNvPr>
                      <p14:cNvContentPartPr/>
                      <p14:nvPr/>
                    </p14:nvContentPartPr>
                    <p14:xfrm>
                      <a:off x="10597206" y="4140644"/>
                      <a:ext cx="43560" cy="5760"/>
                    </p14:xfrm>
                  </p:contentPart>
                </mc:Choice>
                <mc:Fallback xmlns="">
                  <p:pic>
                    <p:nvPicPr>
                      <p:cNvPr id="328" name="Ink 327">
                        <a:extLst>
                          <a:ext uri="{FF2B5EF4-FFF2-40B4-BE49-F238E27FC236}">
                            <a16:creationId xmlns:a16="http://schemas.microsoft.com/office/drawing/2014/main" id="{3897F747-5946-F418-D4A6-F7D03F9DD668}"/>
                          </a:ext>
                        </a:extLst>
                      </p:cNvPr>
                      <p:cNvPicPr/>
                      <p:nvPr/>
                    </p:nvPicPr>
                    <p:blipFill>
                      <a:blip r:embed="rId123"/>
                      <a:stretch>
                        <a:fillRect/>
                      </a:stretch>
                    </p:blipFill>
                    <p:spPr>
                      <a:xfrm>
                        <a:off x="10588566" y="4131644"/>
                        <a:ext cx="61200" cy="2340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329" name="Ink 328">
                        <a:extLst>
                          <a:ext uri="{FF2B5EF4-FFF2-40B4-BE49-F238E27FC236}">
                            <a16:creationId xmlns:a16="http://schemas.microsoft.com/office/drawing/2014/main" id="{E6ED5E35-8109-A2BA-4620-445B55A99645}"/>
                          </a:ext>
                        </a:extLst>
                      </p14:cNvPr>
                      <p14:cNvContentPartPr/>
                      <p14:nvPr/>
                    </p14:nvContentPartPr>
                    <p14:xfrm>
                      <a:off x="10569846" y="4209044"/>
                      <a:ext cx="73800" cy="12240"/>
                    </p14:xfrm>
                  </p:contentPart>
                </mc:Choice>
                <mc:Fallback xmlns="">
                  <p:pic>
                    <p:nvPicPr>
                      <p:cNvPr id="329" name="Ink 328">
                        <a:extLst>
                          <a:ext uri="{FF2B5EF4-FFF2-40B4-BE49-F238E27FC236}">
                            <a16:creationId xmlns:a16="http://schemas.microsoft.com/office/drawing/2014/main" id="{E6ED5E35-8109-A2BA-4620-445B55A99645}"/>
                          </a:ext>
                        </a:extLst>
                      </p:cNvPr>
                      <p:cNvPicPr/>
                      <p:nvPr/>
                    </p:nvPicPr>
                    <p:blipFill>
                      <a:blip r:embed="rId125"/>
                      <a:stretch>
                        <a:fillRect/>
                      </a:stretch>
                    </p:blipFill>
                    <p:spPr>
                      <a:xfrm>
                        <a:off x="10561206" y="4200044"/>
                        <a:ext cx="91440" cy="2988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330" name="Ink 329">
                        <a:extLst>
                          <a:ext uri="{FF2B5EF4-FFF2-40B4-BE49-F238E27FC236}">
                            <a16:creationId xmlns:a16="http://schemas.microsoft.com/office/drawing/2014/main" id="{C63BD36F-3006-AE62-B520-C67341FAD2EE}"/>
                          </a:ext>
                        </a:extLst>
                      </p14:cNvPr>
                      <p14:cNvContentPartPr/>
                      <p14:nvPr/>
                    </p14:nvContentPartPr>
                    <p14:xfrm>
                      <a:off x="10790526" y="4096724"/>
                      <a:ext cx="36720" cy="82080"/>
                    </p14:xfrm>
                  </p:contentPart>
                </mc:Choice>
                <mc:Fallback xmlns="">
                  <p:pic>
                    <p:nvPicPr>
                      <p:cNvPr id="330" name="Ink 329">
                        <a:extLst>
                          <a:ext uri="{FF2B5EF4-FFF2-40B4-BE49-F238E27FC236}">
                            <a16:creationId xmlns:a16="http://schemas.microsoft.com/office/drawing/2014/main" id="{C63BD36F-3006-AE62-B520-C67341FAD2EE}"/>
                          </a:ext>
                        </a:extLst>
                      </p:cNvPr>
                      <p:cNvPicPr/>
                      <p:nvPr/>
                    </p:nvPicPr>
                    <p:blipFill>
                      <a:blip r:embed="rId127"/>
                      <a:stretch>
                        <a:fillRect/>
                      </a:stretch>
                    </p:blipFill>
                    <p:spPr>
                      <a:xfrm>
                        <a:off x="10781526" y="4088084"/>
                        <a:ext cx="54360" cy="9972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331" name="Ink 330">
                        <a:extLst>
                          <a:ext uri="{FF2B5EF4-FFF2-40B4-BE49-F238E27FC236}">
                            <a16:creationId xmlns:a16="http://schemas.microsoft.com/office/drawing/2014/main" id="{AF344EF5-FE9D-CEE5-EB5F-1D798E8E6ADC}"/>
                          </a:ext>
                        </a:extLst>
                      </p14:cNvPr>
                      <p14:cNvContentPartPr/>
                      <p14:nvPr/>
                    </p14:nvContentPartPr>
                    <p14:xfrm>
                      <a:off x="10900686" y="4151084"/>
                      <a:ext cx="360" cy="360"/>
                    </p14:xfrm>
                  </p:contentPart>
                </mc:Choice>
                <mc:Fallback xmlns="">
                  <p:pic>
                    <p:nvPicPr>
                      <p:cNvPr id="331" name="Ink 330">
                        <a:extLst>
                          <a:ext uri="{FF2B5EF4-FFF2-40B4-BE49-F238E27FC236}">
                            <a16:creationId xmlns:a16="http://schemas.microsoft.com/office/drawing/2014/main" id="{AF344EF5-FE9D-CEE5-EB5F-1D798E8E6ADC}"/>
                          </a:ext>
                        </a:extLst>
                      </p:cNvPr>
                      <p:cNvPicPr/>
                      <p:nvPr/>
                    </p:nvPicPr>
                    <p:blipFill>
                      <a:blip r:embed="rId129"/>
                      <a:stretch>
                        <a:fillRect/>
                      </a:stretch>
                    </p:blipFill>
                    <p:spPr>
                      <a:xfrm>
                        <a:off x="10892046" y="414208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332" name="Ink 331">
                        <a:extLst>
                          <a:ext uri="{FF2B5EF4-FFF2-40B4-BE49-F238E27FC236}">
                            <a16:creationId xmlns:a16="http://schemas.microsoft.com/office/drawing/2014/main" id="{04EA195B-E261-EF1F-2534-D5A725F0CB53}"/>
                          </a:ext>
                        </a:extLst>
                      </p14:cNvPr>
                      <p14:cNvContentPartPr/>
                      <p14:nvPr/>
                    </p14:nvContentPartPr>
                    <p14:xfrm>
                      <a:off x="10941726" y="4059284"/>
                      <a:ext cx="10800" cy="87120"/>
                    </p14:xfrm>
                  </p:contentPart>
                </mc:Choice>
                <mc:Fallback xmlns="">
                  <p:pic>
                    <p:nvPicPr>
                      <p:cNvPr id="332" name="Ink 331">
                        <a:extLst>
                          <a:ext uri="{FF2B5EF4-FFF2-40B4-BE49-F238E27FC236}">
                            <a16:creationId xmlns:a16="http://schemas.microsoft.com/office/drawing/2014/main" id="{04EA195B-E261-EF1F-2534-D5A725F0CB53}"/>
                          </a:ext>
                        </a:extLst>
                      </p:cNvPr>
                      <p:cNvPicPr/>
                      <p:nvPr/>
                    </p:nvPicPr>
                    <p:blipFill>
                      <a:blip r:embed="rId131"/>
                      <a:stretch>
                        <a:fillRect/>
                      </a:stretch>
                    </p:blipFill>
                    <p:spPr>
                      <a:xfrm>
                        <a:off x="10932726" y="4050644"/>
                        <a:ext cx="28440" cy="10476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333" name="Ink 332">
                        <a:extLst>
                          <a:ext uri="{FF2B5EF4-FFF2-40B4-BE49-F238E27FC236}">
                            <a16:creationId xmlns:a16="http://schemas.microsoft.com/office/drawing/2014/main" id="{95E22716-8345-373C-6CAD-F1B6FDE64FFC}"/>
                          </a:ext>
                        </a:extLst>
                      </p14:cNvPr>
                      <p14:cNvContentPartPr/>
                      <p14:nvPr/>
                    </p14:nvContentPartPr>
                    <p14:xfrm>
                      <a:off x="11020926" y="4048124"/>
                      <a:ext cx="56880" cy="108360"/>
                    </p14:xfrm>
                  </p:contentPart>
                </mc:Choice>
                <mc:Fallback xmlns="">
                  <p:pic>
                    <p:nvPicPr>
                      <p:cNvPr id="333" name="Ink 332">
                        <a:extLst>
                          <a:ext uri="{FF2B5EF4-FFF2-40B4-BE49-F238E27FC236}">
                            <a16:creationId xmlns:a16="http://schemas.microsoft.com/office/drawing/2014/main" id="{95E22716-8345-373C-6CAD-F1B6FDE64FFC}"/>
                          </a:ext>
                        </a:extLst>
                      </p:cNvPr>
                      <p:cNvPicPr/>
                      <p:nvPr/>
                    </p:nvPicPr>
                    <p:blipFill>
                      <a:blip r:embed="rId133"/>
                      <a:stretch>
                        <a:fillRect/>
                      </a:stretch>
                    </p:blipFill>
                    <p:spPr>
                      <a:xfrm>
                        <a:off x="11012286" y="4039124"/>
                        <a:ext cx="74520" cy="126000"/>
                      </a:xfrm>
                      <a:prstGeom prst="rect">
                        <a:avLst/>
                      </a:prstGeom>
                    </p:spPr>
                  </p:pic>
                </mc:Fallback>
              </mc:AlternateContent>
            </p:grpSp>
            <p:grpSp>
              <p:nvGrpSpPr>
                <p:cNvPr id="388" name="Group 387">
                  <a:extLst>
                    <a:ext uri="{FF2B5EF4-FFF2-40B4-BE49-F238E27FC236}">
                      <a16:creationId xmlns:a16="http://schemas.microsoft.com/office/drawing/2014/main" id="{07C27E99-9730-2ED1-B71C-3EDAE963C42B}"/>
                    </a:ext>
                  </a:extLst>
                </p:cNvPr>
                <p:cNvGrpSpPr/>
                <p:nvPr/>
              </p:nvGrpSpPr>
              <p:grpSpPr>
                <a:xfrm>
                  <a:off x="7943303" y="3505867"/>
                  <a:ext cx="1396423" cy="827680"/>
                  <a:chOff x="7943303" y="3505867"/>
                  <a:chExt cx="1396423" cy="827680"/>
                </a:xfrm>
              </p:grpSpPr>
              <mc:AlternateContent xmlns:mc="http://schemas.openxmlformats.org/markup-compatibility/2006" xmlns:p14="http://schemas.microsoft.com/office/powerpoint/2010/main">
                <mc:Choice Requires="p14">
                  <p:contentPart p14:bwMode="auto" r:id="rId134">
                    <p14:nvContentPartPr>
                      <p14:cNvPr id="340" name="Ink 339">
                        <a:extLst>
                          <a:ext uri="{FF2B5EF4-FFF2-40B4-BE49-F238E27FC236}">
                            <a16:creationId xmlns:a16="http://schemas.microsoft.com/office/drawing/2014/main" id="{126FD8B3-E6FB-B55C-72FD-F66F1C81334A}"/>
                          </a:ext>
                        </a:extLst>
                      </p14:cNvPr>
                      <p14:cNvContentPartPr/>
                      <p14:nvPr/>
                    </p14:nvContentPartPr>
                    <p14:xfrm>
                      <a:off x="8835006" y="3834587"/>
                      <a:ext cx="504720" cy="498960"/>
                    </p14:xfrm>
                  </p:contentPart>
                </mc:Choice>
                <mc:Fallback xmlns="">
                  <p:pic>
                    <p:nvPicPr>
                      <p:cNvPr id="340" name="Ink 339">
                        <a:extLst>
                          <a:ext uri="{FF2B5EF4-FFF2-40B4-BE49-F238E27FC236}">
                            <a16:creationId xmlns:a16="http://schemas.microsoft.com/office/drawing/2014/main" id="{126FD8B3-E6FB-B55C-72FD-F66F1C81334A}"/>
                          </a:ext>
                        </a:extLst>
                      </p:cNvPr>
                      <p:cNvPicPr/>
                      <p:nvPr/>
                    </p:nvPicPr>
                    <p:blipFill>
                      <a:blip r:embed="rId135"/>
                      <a:stretch>
                        <a:fillRect/>
                      </a:stretch>
                    </p:blipFill>
                    <p:spPr>
                      <a:xfrm>
                        <a:off x="8826006" y="3825587"/>
                        <a:ext cx="522360" cy="51660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345" name="Ink 344">
                        <a:extLst>
                          <a:ext uri="{FF2B5EF4-FFF2-40B4-BE49-F238E27FC236}">
                            <a16:creationId xmlns:a16="http://schemas.microsoft.com/office/drawing/2014/main" id="{6497154B-F5DA-5F39-4738-1053537D51C1}"/>
                          </a:ext>
                        </a:extLst>
                      </p14:cNvPr>
                      <p14:cNvContentPartPr/>
                      <p14:nvPr/>
                    </p14:nvContentPartPr>
                    <p14:xfrm>
                      <a:off x="8773446" y="3757907"/>
                      <a:ext cx="117000" cy="125640"/>
                    </p14:xfrm>
                  </p:contentPart>
                </mc:Choice>
                <mc:Fallback xmlns="">
                  <p:pic>
                    <p:nvPicPr>
                      <p:cNvPr id="345" name="Ink 344">
                        <a:extLst>
                          <a:ext uri="{FF2B5EF4-FFF2-40B4-BE49-F238E27FC236}">
                            <a16:creationId xmlns:a16="http://schemas.microsoft.com/office/drawing/2014/main" id="{6497154B-F5DA-5F39-4738-1053537D51C1}"/>
                          </a:ext>
                        </a:extLst>
                      </p:cNvPr>
                      <p:cNvPicPr/>
                      <p:nvPr/>
                    </p:nvPicPr>
                    <p:blipFill>
                      <a:blip r:embed="rId137"/>
                      <a:stretch>
                        <a:fillRect/>
                      </a:stretch>
                    </p:blipFill>
                    <p:spPr>
                      <a:xfrm>
                        <a:off x="8764446" y="3749267"/>
                        <a:ext cx="134640" cy="14328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356" name="Ink 355">
                        <a:extLst>
                          <a:ext uri="{FF2B5EF4-FFF2-40B4-BE49-F238E27FC236}">
                            <a16:creationId xmlns:a16="http://schemas.microsoft.com/office/drawing/2014/main" id="{5F310BE6-EA16-6675-838D-FE2B81893FBC}"/>
                          </a:ext>
                        </a:extLst>
                      </p14:cNvPr>
                      <p14:cNvContentPartPr/>
                      <p14:nvPr/>
                    </p14:nvContentPartPr>
                    <p14:xfrm>
                      <a:off x="7943303" y="3505867"/>
                      <a:ext cx="95040" cy="185760"/>
                    </p14:xfrm>
                  </p:contentPart>
                </mc:Choice>
                <mc:Fallback xmlns="">
                  <p:pic>
                    <p:nvPicPr>
                      <p:cNvPr id="356" name="Ink 355">
                        <a:extLst>
                          <a:ext uri="{FF2B5EF4-FFF2-40B4-BE49-F238E27FC236}">
                            <a16:creationId xmlns:a16="http://schemas.microsoft.com/office/drawing/2014/main" id="{5F310BE6-EA16-6675-838D-FE2B81893FBC}"/>
                          </a:ext>
                        </a:extLst>
                      </p:cNvPr>
                      <p:cNvPicPr/>
                      <p:nvPr/>
                    </p:nvPicPr>
                    <p:blipFill>
                      <a:blip r:embed="rId139"/>
                      <a:stretch>
                        <a:fillRect/>
                      </a:stretch>
                    </p:blipFill>
                    <p:spPr>
                      <a:xfrm>
                        <a:off x="7934303" y="3497227"/>
                        <a:ext cx="112680" cy="20340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358" name="Ink 357">
                        <a:extLst>
                          <a:ext uri="{FF2B5EF4-FFF2-40B4-BE49-F238E27FC236}">
                            <a16:creationId xmlns:a16="http://schemas.microsoft.com/office/drawing/2014/main" id="{361F7EBD-74F8-0EFC-8CC6-58B684CF78A6}"/>
                          </a:ext>
                        </a:extLst>
                      </p14:cNvPr>
                      <p14:cNvContentPartPr/>
                      <p14:nvPr/>
                    </p14:nvContentPartPr>
                    <p14:xfrm>
                      <a:off x="8120423" y="3595507"/>
                      <a:ext cx="48240" cy="6840"/>
                    </p14:xfrm>
                  </p:contentPart>
                </mc:Choice>
                <mc:Fallback xmlns="">
                  <p:pic>
                    <p:nvPicPr>
                      <p:cNvPr id="358" name="Ink 357">
                        <a:extLst>
                          <a:ext uri="{FF2B5EF4-FFF2-40B4-BE49-F238E27FC236}">
                            <a16:creationId xmlns:a16="http://schemas.microsoft.com/office/drawing/2014/main" id="{361F7EBD-74F8-0EFC-8CC6-58B684CF78A6}"/>
                          </a:ext>
                        </a:extLst>
                      </p:cNvPr>
                      <p:cNvPicPr/>
                      <p:nvPr/>
                    </p:nvPicPr>
                    <p:blipFill>
                      <a:blip r:embed="rId141"/>
                      <a:stretch>
                        <a:fillRect/>
                      </a:stretch>
                    </p:blipFill>
                    <p:spPr>
                      <a:xfrm>
                        <a:off x="8111783" y="3586867"/>
                        <a:ext cx="6588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363" name="Ink 362">
                        <a:extLst>
                          <a:ext uri="{FF2B5EF4-FFF2-40B4-BE49-F238E27FC236}">
                            <a16:creationId xmlns:a16="http://schemas.microsoft.com/office/drawing/2014/main" id="{4AF77C74-D6CC-4033-D4B3-FE0D68093948}"/>
                          </a:ext>
                        </a:extLst>
                      </p14:cNvPr>
                      <p14:cNvContentPartPr/>
                      <p14:nvPr/>
                    </p14:nvContentPartPr>
                    <p14:xfrm>
                      <a:off x="8117543" y="3666067"/>
                      <a:ext cx="54000" cy="5760"/>
                    </p14:xfrm>
                  </p:contentPart>
                </mc:Choice>
                <mc:Fallback xmlns="">
                  <p:pic>
                    <p:nvPicPr>
                      <p:cNvPr id="363" name="Ink 362">
                        <a:extLst>
                          <a:ext uri="{FF2B5EF4-FFF2-40B4-BE49-F238E27FC236}">
                            <a16:creationId xmlns:a16="http://schemas.microsoft.com/office/drawing/2014/main" id="{4AF77C74-D6CC-4033-D4B3-FE0D68093948}"/>
                          </a:ext>
                        </a:extLst>
                      </p:cNvPr>
                      <p:cNvPicPr/>
                      <p:nvPr/>
                    </p:nvPicPr>
                    <p:blipFill>
                      <a:blip r:embed="rId143"/>
                      <a:stretch>
                        <a:fillRect/>
                      </a:stretch>
                    </p:blipFill>
                    <p:spPr>
                      <a:xfrm>
                        <a:off x="8108543" y="3657427"/>
                        <a:ext cx="71640" cy="23400"/>
                      </a:xfrm>
                      <a:prstGeom prst="rect">
                        <a:avLst/>
                      </a:prstGeom>
                    </p:spPr>
                  </p:pic>
                </mc:Fallback>
              </mc:AlternateContent>
            </p:grpSp>
            <p:grpSp>
              <p:nvGrpSpPr>
                <p:cNvPr id="392" name="Group 391">
                  <a:extLst>
                    <a:ext uri="{FF2B5EF4-FFF2-40B4-BE49-F238E27FC236}">
                      <a16:creationId xmlns:a16="http://schemas.microsoft.com/office/drawing/2014/main" id="{24F0E672-1825-6621-C2A0-5BE1B8FE8225}"/>
                    </a:ext>
                  </a:extLst>
                </p:cNvPr>
                <p:cNvGrpSpPr/>
                <p:nvPr/>
              </p:nvGrpSpPr>
              <p:grpSpPr>
                <a:xfrm>
                  <a:off x="9864606" y="4794347"/>
                  <a:ext cx="142200" cy="130680"/>
                  <a:chOff x="9864606" y="4794347"/>
                  <a:chExt cx="142200" cy="130680"/>
                </a:xfrm>
              </p:grpSpPr>
              <mc:AlternateContent xmlns:mc="http://schemas.openxmlformats.org/markup-compatibility/2006" xmlns:p14="http://schemas.microsoft.com/office/powerpoint/2010/main">
                <mc:Choice Requires="p14">
                  <p:contentPart p14:bwMode="auto" r:id="rId144">
                    <p14:nvContentPartPr>
                      <p14:cNvPr id="389" name="Ink 388">
                        <a:extLst>
                          <a:ext uri="{FF2B5EF4-FFF2-40B4-BE49-F238E27FC236}">
                            <a16:creationId xmlns:a16="http://schemas.microsoft.com/office/drawing/2014/main" id="{D4D6993A-89D8-145A-C617-BF4244ABC624}"/>
                          </a:ext>
                        </a:extLst>
                      </p14:cNvPr>
                      <p14:cNvContentPartPr/>
                      <p14:nvPr/>
                    </p14:nvContentPartPr>
                    <p14:xfrm>
                      <a:off x="9871446" y="4846547"/>
                      <a:ext cx="90720" cy="78480"/>
                    </p14:xfrm>
                  </p:contentPart>
                </mc:Choice>
                <mc:Fallback xmlns="">
                  <p:pic>
                    <p:nvPicPr>
                      <p:cNvPr id="389" name="Ink 388">
                        <a:extLst>
                          <a:ext uri="{FF2B5EF4-FFF2-40B4-BE49-F238E27FC236}">
                            <a16:creationId xmlns:a16="http://schemas.microsoft.com/office/drawing/2014/main" id="{D4D6993A-89D8-145A-C617-BF4244ABC624}"/>
                          </a:ext>
                        </a:extLst>
                      </p:cNvPr>
                      <p:cNvPicPr/>
                      <p:nvPr/>
                    </p:nvPicPr>
                    <p:blipFill>
                      <a:blip r:embed="rId145"/>
                      <a:stretch>
                        <a:fillRect/>
                      </a:stretch>
                    </p:blipFill>
                    <p:spPr>
                      <a:xfrm>
                        <a:off x="9862806" y="4837547"/>
                        <a:ext cx="108360" cy="9612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390" name="Ink 389">
                        <a:extLst>
                          <a:ext uri="{FF2B5EF4-FFF2-40B4-BE49-F238E27FC236}">
                            <a16:creationId xmlns:a16="http://schemas.microsoft.com/office/drawing/2014/main" id="{029A3FE9-BE97-5E93-54AD-33D06FA16684}"/>
                          </a:ext>
                        </a:extLst>
                      </p14:cNvPr>
                      <p14:cNvContentPartPr/>
                      <p14:nvPr/>
                    </p14:nvContentPartPr>
                    <p14:xfrm>
                      <a:off x="9864606" y="4838267"/>
                      <a:ext cx="123840" cy="55080"/>
                    </p14:xfrm>
                  </p:contentPart>
                </mc:Choice>
                <mc:Fallback xmlns="">
                  <p:pic>
                    <p:nvPicPr>
                      <p:cNvPr id="390" name="Ink 389">
                        <a:extLst>
                          <a:ext uri="{FF2B5EF4-FFF2-40B4-BE49-F238E27FC236}">
                            <a16:creationId xmlns:a16="http://schemas.microsoft.com/office/drawing/2014/main" id="{029A3FE9-BE97-5E93-54AD-33D06FA16684}"/>
                          </a:ext>
                        </a:extLst>
                      </p:cNvPr>
                      <p:cNvPicPr/>
                      <p:nvPr/>
                    </p:nvPicPr>
                    <p:blipFill>
                      <a:blip r:embed="rId147"/>
                      <a:stretch>
                        <a:fillRect/>
                      </a:stretch>
                    </p:blipFill>
                    <p:spPr>
                      <a:xfrm>
                        <a:off x="9855966" y="4829267"/>
                        <a:ext cx="141480" cy="7272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391" name="Ink 390">
                        <a:extLst>
                          <a:ext uri="{FF2B5EF4-FFF2-40B4-BE49-F238E27FC236}">
                            <a16:creationId xmlns:a16="http://schemas.microsoft.com/office/drawing/2014/main" id="{45A1D731-F04E-8036-2EF4-A8A6A8381908}"/>
                          </a:ext>
                        </a:extLst>
                      </p14:cNvPr>
                      <p14:cNvContentPartPr/>
                      <p14:nvPr/>
                    </p14:nvContentPartPr>
                    <p14:xfrm>
                      <a:off x="9879366" y="4794347"/>
                      <a:ext cx="127440" cy="4680"/>
                    </p14:xfrm>
                  </p:contentPart>
                </mc:Choice>
                <mc:Fallback xmlns="">
                  <p:pic>
                    <p:nvPicPr>
                      <p:cNvPr id="391" name="Ink 390">
                        <a:extLst>
                          <a:ext uri="{FF2B5EF4-FFF2-40B4-BE49-F238E27FC236}">
                            <a16:creationId xmlns:a16="http://schemas.microsoft.com/office/drawing/2014/main" id="{45A1D731-F04E-8036-2EF4-A8A6A8381908}"/>
                          </a:ext>
                        </a:extLst>
                      </p:cNvPr>
                      <p:cNvPicPr/>
                      <p:nvPr/>
                    </p:nvPicPr>
                    <p:blipFill>
                      <a:blip r:embed="rId149"/>
                      <a:stretch>
                        <a:fillRect/>
                      </a:stretch>
                    </p:blipFill>
                    <p:spPr>
                      <a:xfrm>
                        <a:off x="9870726" y="4785707"/>
                        <a:ext cx="145080" cy="22320"/>
                      </a:xfrm>
                      <a:prstGeom prst="rect">
                        <a:avLst/>
                      </a:prstGeom>
                    </p:spPr>
                  </p:pic>
                </mc:Fallback>
              </mc:AlternateContent>
            </p:grpSp>
          </p:grpSp>
        </p:grpSp>
        <p:grpSp>
          <p:nvGrpSpPr>
            <p:cNvPr id="412" name="Group 411">
              <a:extLst>
                <a:ext uri="{FF2B5EF4-FFF2-40B4-BE49-F238E27FC236}">
                  <a16:creationId xmlns:a16="http://schemas.microsoft.com/office/drawing/2014/main" id="{C72241FB-1BF5-A606-8EA4-EA918B8856CE}"/>
                </a:ext>
              </a:extLst>
            </p:cNvPr>
            <p:cNvGrpSpPr/>
            <p:nvPr/>
          </p:nvGrpSpPr>
          <p:grpSpPr>
            <a:xfrm>
              <a:off x="8280320" y="3422347"/>
              <a:ext cx="1079640" cy="219960"/>
              <a:chOff x="8280320" y="3422347"/>
              <a:chExt cx="1079640" cy="219960"/>
            </a:xfrm>
          </p:grpSpPr>
          <p:grpSp>
            <p:nvGrpSpPr>
              <p:cNvPr id="397" name="Group 396">
                <a:extLst>
                  <a:ext uri="{FF2B5EF4-FFF2-40B4-BE49-F238E27FC236}">
                    <a16:creationId xmlns:a16="http://schemas.microsoft.com/office/drawing/2014/main" id="{9C0C9803-EBD4-6E55-2DE4-902B879CDBD9}"/>
                  </a:ext>
                </a:extLst>
              </p:cNvPr>
              <p:cNvGrpSpPr/>
              <p:nvPr/>
            </p:nvGrpSpPr>
            <p:grpSpPr>
              <a:xfrm>
                <a:off x="8280320" y="3526387"/>
                <a:ext cx="121320" cy="115920"/>
                <a:chOff x="8280320" y="3526387"/>
                <a:chExt cx="121320" cy="115920"/>
              </a:xfrm>
            </p:grpSpPr>
            <mc:AlternateContent xmlns:mc="http://schemas.openxmlformats.org/markup-compatibility/2006" xmlns:p14="http://schemas.microsoft.com/office/powerpoint/2010/main">
              <mc:Choice Requires="p14">
                <p:contentPart p14:bwMode="auto" r:id="rId150">
                  <p14:nvContentPartPr>
                    <p14:cNvPr id="395" name="Ink 394">
                      <a:extLst>
                        <a:ext uri="{FF2B5EF4-FFF2-40B4-BE49-F238E27FC236}">
                          <a16:creationId xmlns:a16="http://schemas.microsoft.com/office/drawing/2014/main" id="{CD9F7F4B-8EF4-A9BD-6DB4-DC51991B6302}"/>
                        </a:ext>
                      </a:extLst>
                    </p14:cNvPr>
                    <p14:cNvContentPartPr/>
                    <p14:nvPr/>
                  </p14:nvContentPartPr>
                  <p14:xfrm>
                    <a:off x="8280320" y="3526387"/>
                    <a:ext cx="8280" cy="115920"/>
                  </p14:xfrm>
                </p:contentPart>
              </mc:Choice>
              <mc:Fallback xmlns="">
                <p:pic>
                  <p:nvPicPr>
                    <p:cNvPr id="395" name="Ink 394">
                      <a:extLst>
                        <a:ext uri="{FF2B5EF4-FFF2-40B4-BE49-F238E27FC236}">
                          <a16:creationId xmlns:a16="http://schemas.microsoft.com/office/drawing/2014/main" id="{CD9F7F4B-8EF4-A9BD-6DB4-DC51991B6302}"/>
                        </a:ext>
                      </a:extLst>
                    </p:cNvPr>
                    <p:cNvPicPr/>
                    <p:nvPr/>
                  </p:nvPicPr>
                  <p:blipFill>
                    <a:blip r:embed="rId151"/>
                    <a:stretch>
                      <a:fillRect/>
                    </a:stretch>
                  </p:blipFill>
                  <p:spPr>
                    <a:xfrm>
                      <a:off x="8271680" y="3517387"/>
                      <a:ext cx="2592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396" name="Ink 395">
                      <a:extLst>
                        <a:ext uri="{FF2B5EF4-FFF2-40B4-BE49-F238E27FC236}">
                          <a16:creationId xmlns:a16="http://schemas.microsoft.com/office/drawing/2014/main" id="{DC3E37DD-F96F-3ADA-2B90-2BB32458AF6B}"/>
                        </a:ext>
                      </a:extLst>
                    </p14:cNvPr>
                    <p14:cNvContentPartPr/>
                    <p14:nvPr/>
                  </p14:nvContentPartPr>
                  <p14:xfrm>
                    <a:off x="8336840" y="3571027"/>
                    <a:ext cx="64800" cy="7920"/>
                  </p14:xfrm>
                </p:contentPart>
              </mc:Choice>
              <mc:Fallback xmlns="">
                <p:pic>
                  <p:nvPicPr>
                    <p:cNvPr id="396" name="Ink 395">
                      <a:extLst>
                        <a:ext uri="{FF2B5EF4-FFF2-40B4-BE49-F238E27FC236}">
                          <a16:creationId xmlns:a16="http://schemas.microsoft.com/office/drawing/2014/main" id="{DC3E37DD-F96F-3ADA-2B90-2BB32458AF6B}"/>
                        </a:ext>
                      </a:extLst>
                    </p:cNvPr>
                    <p:cNvPicPr/>
                    <p:nvPr/>
                  </p:nvPicPr>
                  <p:blipFill>
                    <a:blip r:embed="rId153"/>
                    <a:stretch>
                      <a:fillRect/>
                    </a:stretch>
                  </p:blipFill>
                  <p:spPr>
                    <a:xfrm>
                      <a:off x="8328200" y="3562027"/>
                      <a:ext cx="82440" cy="25560"/>
                    </a:xfrm>
                    <a:prstGeom prst="rect">
                      <a:avLst/>
                    </a:prstGeom>
                  </p:spPr>
                </p:pic>
              </mc:Fallback>
            </mc:AlternateContent>
          </p:grpSp>
          <p:grpSp>
            <p:nvGrpSpPr>
              <p:cNvPr id="402" name="Group 401">
                <a:extLst>
                  <a:ext uri="{FF2B5EF4-FFF2-40B4-BE49-F238E27FC236}">
                    <a16:creationId xmlns:a16="http://schemas.microsoft.com/office/drawing/2014/main" id="{F82BDDC9-C499-2FCB-05DE-C7E8114815B4}"/>
                  </a:ext>
                </a:extLst>
              </p:cNvPr>
              <p:cNvGrpSpPr/>
              <p:nvPr/>
            </p:nvGrpSpPr>
            <p:grpSpPr>
              <a:xfrm>
                <a:off x="8502440" y="3499387"/>
                <a:ext cx="234720" cy="133920"/>
                <a:chOff x="8502440" y="3499387"/>
                <a:chExt cx="234720" cy="133920"/>
              </a:xfrm>
            </p:grpSpPr>
            <mc:AlternateContent xmlns:mc="http://schemas.openxmlformats.org/markup-compatibility/2006" xmlns:p14="http://schemas.microsoft.com/office/powerpoint/2010/main">
              <mc:Choice Requires="p14">
                <p:contentPart p14:bwMode="auto" r:id="rId154">
                  <p14:nvContentPartPr>
                    <p14:cNvPr id="398" name="Ink 397">
                      <a:extLst>
                        <a:ext uri="{FF2B5EF4-FFF2-40B4-BE49-F238E27FC236}">
                          <a16:creationId xmlns:a16="http://schemas.microsoft.com/office/drawing/2014/main" id="{287CA01A-18A7-175F-AC0B-26260F285793}"/>
                        </a:ext>
                      </a:extLst>
                    </p14:cNvPr>
                    <p14:cNvContentPartPr/>
                    <p14:nvPr/>
                  </p14:nvContentPartPr>
                  <p14:xfrm>
                    <a:off x="8502440" y="3534307"/>
                    <a:ext cx="59760" cy="99000"/>
                  </p14:xfrm>
                </p:contentPart>
              </mc:Choice>
              <mc:Fallback xmlns="">
                <p:pic>
                  <p:nvPicPr>
                    <p:cNvPr id="398" name="Ink 397">
                      <a:extLst>
                        <a:ext uri="{FF2B5EF4-FFF2-40B4-BE49-F238E27FC236}">
                          <a16:creationId xmlns:a16="http://schemas.microsoft.com/office/drawing/2014/main" id="{287CA01A-18A7-175F-AC0B-26260F285793}"/>
                        </a:ext>
                      </a:extLst>
                    </p:cNvPr>
                    <p:cNvPicPr/>
                    <p:nvPr/>
                  </p:nvPicPr>
                  <p:blipFill>
                    <a:blip r:embed="rId155"/>
                    <a:stretch>
                      <a:fillRect/>
                    </a:stretch>
                  </p:blipFill>
                  <p:spPr>
                    <a:xfrm>
                      <a:off x="8493800" y="3525307"/>
                      <a:ext cx="77400" cy="11664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399" name="Ink 398">
                      <a:extLst>
                        <a:ext uri="{FF2B5EF4-FFF2-40B4-BE49-F238E27FC236}">
                          <a16:creationId xmlns:a16="http://schemas.microsoft.com/office/drawing/2014/main" id="{337F8151-D19D-358E-7B07-5521522182E6}"/>
                        </a:ext>
                      </a:extLst>
                    </p14:cNvPr>
                    <p14:cNvContentPartPr/>
                    <p14:nvPr/>
                  </p14:nvContentPartPr>
                  <p14:xfrm>
                    <a:off x="8621600" y="3611707"/>
                    <a:ext cx="360" cy="360"/>
                  </p14:xfrm>
                </p:contentPart>
              </mc:Choice>
              <mc:Fallback xmlns="">
                <p:pic>
                  <p:nvPicPr>
                    <p:cNvPr id="399" name="Ink 398">
                      <a:extLst>
                        <a:ext uri="{FF2B5EF4-FFF2-40B4-BE49-F238E27FC236}">
                          <a16:creationId xmlns:a16="http://schemas.microsoft.com/office/drawing/2014/main" id="{337F8151-D19D-358E-7B07-5521522182E6}"/>
                        </a:ext>
                      </a:extLst>
                    </p:cNvPr>
                    <p:cNvPicPr/>
                    <p:nvPr/>
                  </p:nvPicPr>
                  <p:blipFill>
                    <a:blip r:embed="rId57"/>
                    <a:stretch>
                      <a:fillRect/>
                    </a:stretch>
                  </p:blipFill>
                  <p:spPr>
                    <a:xfrm>
                      <a:off x="8612600" y="3603067"/>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400" name="Ink 399">
                      <a:extLst>
                        <a:ext uri="{FF2B5EF4-FFF2-40B4-BE49-F238E27FC236}">
                          <a16:creationId xmlns:a16="http://schemas.microsoft.com/office/drawing/2014/main" id="{86A9E9FE-92F6-3A76-1E99-A9211E07FA82}"/>
                        </a:ext>
                      </a:extLst>
                    </p14:cNvPr>
                    <p14:cNvContentPartPr/>
                    <p14:nvPr/>
                  </p14:nvContentPartPr>
                  <p14:xfrm>
                    <a:off x="8641040" y="3517747"/>
                    <a:ext cx="13680" cy="80280"/>
                  </p14:xfrm>
                </p:contentPart>
              </mc:Choice>
              <mc:Fallback xmlns="">
                <p:pic>
                  <p:nvPicPr>
                    <p:cNvPr id="400" name="Ink 399">
                      <a:extLst>
                        <a:ext uri="{FF2B5EF4-FFF2-40B4-BE49-F238E27FC236}">
                          <a16:creationId xmlns:a16="http://schemas.microsoft.com/office/drawing/2014/main" id="{86A9E9FE-92F6-3A76-1E99-A9211E07FA82}"/>
                        </a:ext>
                      </a:extLst>
                    </p:cNvPr>
                    <p:cNvPicPr/>
                    <p:nvPr/>
                  </p:nvPicPr>
                  <p:blipFill>
                    <a:blip r:embed="rId158"/>
                    <a:stretch>
                      <a:fillRect/>
                    </a:stretch>
                  </p:blipFill>
                  <p:spPr>
                    <a:xfrm>
                      <a:off x="8632400" y="3508747"/>
                      <a:ext cx="31320" cy="97920"/>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401" name="Ink 400">
                      <a:extLst>
                        <a:ext uri="{FF2B5EF4-FFF2-40B4-BE49-F238E27FC236}">
                          <a16:creationId xmlns:a16="http://schemas.microsoft.com/office/drawing/2014/main" id="{E6679D1D-F4B8-44AF-2598-53EAF2CC84FA}"/>
                        </a:ext>
                      </a:extLst>
                    </p14:cNvPr>
                    <p14:cNvContentPartPr/>
                    <p14:nvPr/>
                  </p14:nvContentPartPr>
                  <p14:xfrm>
                    <a:off x="8684960" y="3499387"/>
                    <a:ext cx="52200" cy="111960"/>
                  </p14:xfrm>
                </p:contentPart>
              </mc:Choice>
              <mc:Fallback xmlns="">
                <p:pic>
                  <p:nvPicPr>
                    <p:cNvPr id="401" name="Ink 400">
                      <a:extLst>
                        <a:ext uri="{FF2B5EF4-FFF2-40B4-BE49-F238E27FC236}">
                          <a16:creationId xmlns:a16="http://schemas.microsoft.com/office/drawing/2014/main" id="{E6679D1D-F4B8-44AF-2598-53EAF2CC84FA}"/>
                        </a:ext>
                      </a:extLst>
                    </p:cNvPr>
                    <p:cNvPicPr/>
                    <p:nvPr/>
                  </p:nvPicPr>
                  <p:blipFill>
                    <a:blip r:embed="rId160"/>
                    <a:stretch>
                      <a:fillRect/>
                    </a:stretch>
                  </p:blipFill>
                  <p:spPr>
                    <a:xfrm>
                      <a:off x="8676320" y="3490387"/>
                      <a:ext cx="69840" cy="129600"/>
                    </a:xfrm>
                    <a:prstGeom prst="rect">
                      <a:avLst/>
                    </a:prstGeom>
                  </p:spPr>
                </p:pic>
              </mc:Fallback>
            </mc:AlternateContent>
          </p:grpSp>
          <p:grpSp>
            <p:nvGrpSpPr>
              <p:cNvPr id="405" name="Group 404">
                <a:extLst>
                  <a:ext uri="{FF2B5EF4-FFF2-40B4-BE49-F238E27FC236}">
                    <a16:creationId xmlns:a16="http://schemas.microsoft.com/office/drawing/2014/main" id="{1C37D4B3-9DEE-0886-702F-134B25589023}"/>
                  </a:ext>
                </a:extLst>
              </p:cNvPr>
              <p:cNvGrpSpPr/>
              <p:nvPr/>
            </p:nvGrpSpPr>
            <p:grpSpPr>
              <a:xfrm>
                <a:off x="8886920" y="3491467"/>
                <a:ext cx="56520" cy="63000"/>
                <a:chOff x="8886920" y="3491467"/>
                <a:chExt cx="56520" cy="63000"/>
              </a:xfrm>
            </p:grpSpPr>
            <mc:AlternateContent xmlns:mc="http://schemas.openxmlformats.org/markup-compatibility/2006" xmlns:p14="http://schemas.microsoft.com/office/powerpoint/2010/main">
              <mc:Choice Requires="p14">
                <p:contentPart p14:bwMode="auto" r:id="rId161">
                  <p14:nvContentPartPr>
                    <p14:cNvPr id="403" name="Ink 402">
                      <a:extLst>
                        <a:ext uri="{FF2B5EF4-FFF2-40B4-BE49-F238E27FC236}">
                          <a16:creationId xmlns:a16="http://schemas.microsoft.com/office/drawing/2014/main" id="{61A7699A-F94C-AE35-8897-7B1CBFADC77A}"/>
                        </a:ext>
                      </a:extLst>
                    </p14:cNvPr>
                    <p14:cNvContentPartPr/>
                    <p14:nvPr/>
                  </p14:nvContentPartPr>
                  <p14:xfrm>
                    <a:off x="8886920" y="3491467"/>
                    <a:ext cx="35280" cy="7920"/>
                  </p14:xfrm>
                </p:contentPart>
              </mc:Choice>
              <mc:Fallback xmlns="">
                <p:pic>
                  <p:nvPicPr>
                    <p:cNvPr id="403" name="Ink 402">
                      <a:extLst>
                        <a:ext uri="{FF2B5EF4-FFF2-40B4-BE49-F238E27FC236}">
                          <a16:creationId xmlns:a16="http://schemas.microsoft.com/office/drawing/2014/main" id="{61A7699A-F94C-AE35-8897-7B1CBFADC77A}"/>
                        </a:ext>
                      </a:extLst>
                    </p:cNvPr>
                    <p:cNvPicPr/>
                    <p:nvPr/>
                  </p:nvPicPr>
                  <p:blipFill>
                    <a:blip r:embed="rId162"/>
                    <a:stretch>
                      <a:fillRect/>
                    </a:stretch>
                  </p:blipFill>
                  <p:spPr>
                    <a:xfrm>
                      <a:off x="8878280" y="3482827"/>
                      <a:ext cx="52920" cy="25560"/>
                    </a:xfrm>
                    <a:prstGeom prst="rect">
                      <a:avLst/>
                    </a:prstGeom>
                  </p:spPr>
                </p:pic>
              </mc:Fallback>
            </mc:AlternateContent>
            <mc:AlternateContent xmlns:mc="http://schemas.openxmlformats.org/markup-compatibility/2006" xmlns:p14="http://schemas.microsoft.com/office/powerpoint/2010/main">
              <mc:Choice Requires="p14">
                <p:contentPart p14:bwMode="auto" r:id="rId163">
                  <p14:nvContentPartPr>
                    <p14:cNvPr id="404" name="Ink 403">
                      <a:extLst>
                        <a:ext uri="{FF2B5EF4-FFF2-40B4-BE49-F238E27FC236}">
                          <a16:creationId xmlns:a16="http://schemas.microsoft.com/office/drawing/2014/main" id="{67CC35DC-35F0-B750-CDBC-798459192FE2}"/>
                        </a:ext>
                      </a:extLst>
                    </p14:cNvPr>
                    <p14:cNvContentPartPr/>
                    <p14:nvPr/>
                  </p14:nvContentPartPr>
                  <p14:xfrm>
                    <a:off x="8899880" y="3550867"/>
                    <a:ext cx="43560" cy="3600"/>
                  </p14:xfrm>
                </p:contentPart>
              </mc:Choice>
              <mc:Fallback xmlns="">
                <p:pic>
                  <p:nvPicPr>
                    <p:cNvPr id="404" name="Ink 403">
                      <a:extLst>
                        <a:ext uri="{FF2B5EF4-FFF2-40B4-BE49-F238E27FC236}">
                          <a16:creationId xmlns:a16="http://schemas.microsoft.com/office/drawing/2014/main" id="{67CC35DC-35F0-B750-CDBC-798459192FE2}"/>
                        </a:ext>
                      </a:extLst>
                    </p:cNvPr>
                    <p:cNvPicPr/>
                    <p:nvPr/>
                  </p:nvPicPr>
                  <p:blipFill>
                    <a:blip r:embed="rId164"/>
                    <a:stretch>
                      <a:fillRect/>
                    </a:stretch>
                  </p:blipFill>
                  <p:spPr>
                    <a:xfrm>
                      <a:off x="8890880" y="3541867"/>
                      <a:ext cx="61200" cy="21240"/>
                    </a:xfrm>
                    <a:prstGeom prst="rect">
                      <a:avLst/>
                    </a:prstGeom>
                  </p:spPr>
                </p:pic>
              </mc:Fallback>
            </mc:AlternateContent>
          </p:grpSp>
          <p:grpSp>
            <p:nvGrpSpPr>
              <p:cNvPr id="411" name="Group 410">
                <a:extLst>
                  <a:ext uri="{FF2B5EF4-FFF2-40B4-BE49-F238E27FC236}">
                    <a16:creationId xmlns:a16="http://schemas.microsoft.com/office/drawing/2014/main" id="{BC845D7D-6E71-24C6-3E77-34C11CC5FCB1}"/>
                  </a:ext>
                </a:extLst>
              </p:cNvPr>
              <p:cNvGrpSpPr/>
              <p:nvPr/>
            </p:nvGrpSpPr>
            <p:grpSpPr>
              <a:xfrm>
                <a:off x="9027320" y="3422347"/>
                <a:ext cx="332640" cy="108360"/>
                <a:chOff x="9027320" y="3422347"/>
                <a:chExt cx="332640" cy="108360"/>
              </a:xfrm>
            </p:grpSpPr>
            <mc:AlternateContent xmlns:mc="http://schemas.openxmlformats.org/markup-compatibility/2006" xmlns:p14="http://schemas.microsoft.com/office/powerpoint/2010/main">
              <mc:Choice Requires="p14">
                <p:contentPart p14:bwMode="auto" r:id="rId165">
                  <p14:nvContentPartPr>
                    <p14:cNvPr id="407" name="Ink 406">
                      <a:extLst>
                        <a:ext uri="{FF2B5EF4-FFF2-40B4-BE49-F238E27FC236}">
                          <a16:creationId xmlns:a16="http://schemas.microsoft.com/office/drawing/2014/main" id="{D6544F4B-9A5C-58B1-8F9F-AC500E128351}"/>
                        </a:ext>
                      </a:extLst>
                    </p14:cNvPr>
                    <p14:cNvContentPartPr/>
                    <p14:nvPr/>
                  </p14:nvContentPartPr>
                  <p14:xfrm>
                    <a:off x="9027320" y="3451867"/>
                    <a:ext cx="64440" cy="73440"/>
                  </p14:xfrm>
                </p:contentPart>
              </mc:Choice>
              <mc:Fallback xmlns="">
                <p:pic>
                  <p:nvPicPr>
                    <p:cNvPr id="407" name="Ink 406">
                      <a:extLst>
                        <a:ext uri="{FF2B5EF4-FFF2-40B4-BE49-F238E27FC236}">
                          <a16:creationId xmlns:a16="http://schemas.microsoft.com/office/drawing/2014/main" id="{D6544F4B-9A5C-58B1-8F9F-AC500E128351}"/>
                        </a:ext>
                      </a:extLst>
                    </p:cNvPr>
                    <p:cNvPicPr/>
                    <p:nvPr/>
                  </p:nvPicPr>
                  <p:blipFill>
                    <a:blip r:embed="rId166"/>
                    <a:stretch>
                      <a:fillRect/>
                    </a:stretch>
                  </p:blipFill>
                  <p:spPr>
                    <a:xfrm>
                      <a:off x="9018680" y="3443227"/>
                      <a:ext cx="82080" cy="91080"/>
                    </a:xfrm>
                    <a:prstGeom prst="rect">
                      <a:avLst/>
                    </a:prstGeom>
                  </p:spPr>
                </p:pic>
              </mc:Fallback>
            </mc:AlternateContent>
            <mc:AlternateContent xmlns:mc="http://schemas.openxmlformats.org/markup-compatibility/2006" xmlns:p14="http://schemas.microsoft.com/office/powerpoint/2010/main">
              <mc:Choice Requires="p14">
                <p:contentPart p14:bwMode="auto" r:id="rId167">
                  <p14:nvContentPartPr>
                    <p14:cNvPr id="408" name="Ink 407">
                      <a:extLst>
                        <a:ext uri="{FF2B5EF4-FFF2-40B4-BE49-F238E27FC236}">
                          <a16:creationId xmlns:a16="http://schemas.microsoft.com/office/drawing/2014/main" id="{3E07C785-9F7E-B56C-A570-03F9AF50AAF4}"/>
                        </a:ext>
                      </a:extLst>
                    </p14:cNvPr>
                    <p14:cNvContentPartPr/>
                    <p14:nvPr/>
                  </p14:nvContentPartPr>
                  <p14:xfrm>
                    <a:off x="9160520" y="3497947"/>
                    <a:ext cx="360" cy="360"/>
                  </p14:xfrm>
                </p:contentPart>
              </mc:Choice>
              <mc:Fallback xmlns="">
                <p:pic>
                  <p:nvPicPr>
                    <p:cNvPr id="408" name="Ink 407">
                      <a:extLst>
                        <a:ext uri="{FF2B5EF4-FFF2-40B4-BE49-F238E27FC236}">
                          <a16:creationId xmlns:a16="http://schemas.microsoft.com/office/drawing/2014/main" id="{3E07C785-9F7E-B56C-A570-03F9AF50AAF4}"/>
                        </a:ext>
                      </a:extLst>
                    </p:cNvPr>
                    <p:cNvPicPr/>
                    <p:nvPr/>
                  </p:nvPicPr>
                  <p:blipFill>
                    <a:blip r:embed="rId57"/>
                    <a:stretch>
                      <a:fillRect/>
                    </a:stretch>
                  </p:blipFill>
                  <p:spPr>
                    <a:xfrm>
                      <a:off x="9151520" y="3488947"/>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409" name="Ink 408">
                      <a:extLst>
                        <a:ext uri="{FF2B5EF4-FFF2-40B4-BE49-F238E27FC236}">
                          <a16:creationId xmlns:a16="http://schemas.microsoft.com/office/drawing/2014/main" id="{E4B62E55-18B1-944D-BE76-AEB6BF2734D0}"/>
                        </a:ext>
                      </a:extLst>
                    </p14:cNvPr>
                    <p14:cNvContentPartPr/>
                    <p14:nvPr/>
                  </p14:nvContentPartPr>
                  <p14:xfrm>
                    <a:off x="9210920" y="3432427"/>
                    <a:ext cx="48960" cy="98280"/>
                  </p14:xfrm>
                </p:contentPart>
              </mc:Choice>
              <mc:Fallback xmlns="">
                <p:pic>
                  <p:nvPicPr>
                    <p:cNvPr id="409" name="Ink 408">
                      <a:extLst>
                        <a:ext uri="{FF2B5EF4-FFF2-40B4-BE49-F238E27FC236}">
                          <a16:creationId xmlns:a16="http://schemas.microsoft.com/office/drawing/2014/main" id="{E4B62E55-18B1-944D-BE76-AEB6BF2734D0}"/>
                        </a:ext>
                      </a:extLst>
                    </p:cNvPr>
                    <p:cNvPicPr/>
                    <p:nvPr/>
                  </p:nvPicPr>
                  <p:blipFill>
                    <a:blip r:embed="rId169"/>
                    <a:stretch>
                      <a:fillRect/>
                    </a:stretch>
                  </p:blipFill>
                  <p:spPr>
                    <a:xfrm>
                      <a:off x="9201920" y="3423427"/>
                      <a:ext cx="66600" cy="11592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410" name="Ink 409">
                      <a:extLst>
                        <a:ext uri="{FF2B5EF4-FFF2-40B4-BE49-F238E27FC236}">
                          <a16:creationId xmlns:a16="http://schemas.microsoft.com/office/drawing/2014/main" id="{FBE92B33-8FE2-7535-1043-3141F0B369FD}"/>
                        </a:ext>
                      </a:extLst>
                    </p14:cNvPr>
                    <p14:cNvContentPartPr/>
                    <p14:nvPr/>
                  </p14:nvContentPartPr>
                  <p14:xfrm>
                    <a:off x="9313880" y="3422347"/>
                    <a:ext cx="46080" cy="93240"/>
                  </p14:xfrm>
                </p:contentPart>
              </mc:Choice>
              <mc:Fallback xmlns="">
                <p:pic>
                  <p:nvPicPr>
                    <p:cNvPr id="410" name="Ink 409">
                      <a:extLst>
                        <a:ext uri="{FF2B5EF4-FFF2-40B4-BE49-F238E27FC236}">
                          <a16:creationId xmlns:a16="http://schemas.microsoft.com/office/drawing/2014/main" id="{FBE92B33-8FE2-7535-1043-3141F0B369FD}"/>
                        </a:ext>
                      </a:extLst>
                    </p:cNvPr>
                    <p:cNvPicPr/>
                    <p:nvPr/>
                  </p:nvPicPr>
                  <p:blipFill>
                    <a:blip r:embed="rId171"/>
                    <a:stretch>
                      <a:fillRect/>
                    </a:stretch>
                  </p:blipFill>
                  <p:spPr>
                    <a:xfrm>
                      <a:off x="9304880" y="3413347"/>
                      <a:ext cx="63720" cy="110880"/>
                    </a:xfrm>
                    <a:prstGeom prst="rect">
                      <a:avLst/>
                    </a:prstGeom>
                  </p:spPr>
                </p:pic>
              </mc:Fallback>
            </mc:AlternateContent>
          </p:grpSp>
        </p:grpSp>
      </p:grpSp>
    </p:spTree>
    <p:extLst>
      <p:ext uri="{BB962C8B-B14F-4D97-AF65-F5344CB8AC3E}">
        <p14:creationId xmlns:p14="http://schemas.microsoft.com/office/powerpoint/2010/main" val="34184265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6E386B-AB3F-5D47-9816-26C58326DCE1}"/>
              </a:ext>
            </a:extLst>
          </p:cNvPr>
          <p:cNvSpPr>
            <a:spLocks noGrp="1"/>
          </p:cNvSpPr>
          <p:nvPr>
            <p:ph type="title"/>
          </p:nvPr>
        </p:nvSpPr>
        <p:spPr/>
        <p:txBody>
          <a:bodyPr/>
          <a:lstStyle/>
          <a:p>
            <a:r>
              <a:rPr lang="en-US" dirty="0"/>
              <a:t>Unit 6, Day 2 - Outline </a:t>
            </a:r>
          </a:p>
        </p:txBody>
      </p:sp>
      <p:sp>
        <p:nvSpPr>
          <p:cNvPr id="3" name="Content Placeholder 2">
            <a:extLst>
              <a:ext uri="{FF2B5EF4-FFF2-40B4-BE49-F238E27FC236}">
                <a16:creationId xmlns:a16="http://schemas.microsoft.com/office/drawing/2014/main" id="{7E2E1A15-5D40-0045-B9B2-369131794EF4}"/>
              </a:ext>
            </a:extLst>
          </p:cNvPr>
          <p:cNvSpPr>
            <a:spLocks noGrp="1"/>
          </p:cNvSpPr>
          <p:nvPr>
            <p:ph idx="1"/>
          </p:nvPr>
        </p:nvSpPr>
        <p:spPr/>
        <p:txBody>
          <a:bodyPr>
            <a:noAutofit/>
          </a:bodyPr>
          <a:lstStyle/>
          <a:p>
            <a:pPr marL="0" indent="0">
              <a:buNone/>
            </a:pPr>
            <a:r>
              <a:rPr lang="en-US" sz="1400" u="sng" dirty="0"/>
              <a:t>Unit 6 – Normal Distribution, Sampling </a:t>
            </a:r>
            <a:r>
              <a:rPr lang="en-US" sz="1400" u="sng" dirty="0" err="1"/>
              <a:t>Dists</a:t>
            </a:r>
            <a:r>
              <a:rPr lang="en-US" sz="1400" u="sng" dirty="0"/>
              <a:t> and CLT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marL="0" marR="0" indent="0">
              <a:spcBef>
                <a:spcPts val="0"/>
              </a:spcBef>
              <a:spcAft>
                <a:spcPts val="0"/>
              </a:spcAft>
              <a:buNone/>
            </a:pP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marL="0" marR="0" indent="0">
              <a:spcBef>
                <a:spcPts val="0"/>
              </a:spcBef>
              <a:spcAft>
                <a:spcPts val="0"/>
              </a:spcAft>
              <a:buNone/>
            </a:pPr>
            <a:r>
              <a:rPr lang="en-US" sz="1400" dirty="0">
                <a:latin typeface="Calibri" panose="020F0502020204030204" pitchFamily="34" charset="0"/>
                <a:ea typeface="Calibri" panose="020F0502020204030204" pitchFamily="34" charset="0"/>
                <a:cs typeface="Times New Roman" panose="02020603050405020304" pitchFamily="18" charset="0"/>
              </a:rPr>
              <a:t> Means</a:t>
            </a:r>
          </a:p>
          <a:p>
            <a:pPr marL="342900" marR="0" lvl="0" indent="-342900">
              <a:spcBef>
                <a:spcPts val="0"/>
              </a:spcBef>
              <a:spcAft>
                <a:spcPts val="0"/>
              </a:spcAft>
              <a:buFont typeface="Symbol" pitchFamily="2" charset="2"/>
              <a:buChar char=""/>
            </a:pPr>
            <a:r>
              <a:rPr lang="en-US" sz="1400" dirty="0">
                <a:latin typeface="Calibri" panose="020F0502020204030204" pitchFamily="34" charset="0"/>
                <a:ea typeface="Calibri" panose="020F0502020204030204" pitchFamily="34" charset="0"/>
                <a:cs typeface="Times New Roman" panose="02020603050405020304" pitchFamily="18" charset="0"/>
              </a:rPr>
              <a:t>Sampling Distributions</a:t>
            </a:r>
          </a:p>
          <a:p>
            <a:pPr marL="342900" marR="0" lvl="0" indent="-342900">
              <a:spcBef>
                <a:spcPts val="0"/>
              </a:spcBef>
              <a:spcAft>
                <a:spcPts val="0"/>
              </a:spcAft>
              <a:buFont typeface="Symbol" pitchFamily="2" charset="2"/>
              <a:buChar char=""/>
            </a:pPr>
            <a:r>
              <a:rPr lang="en-US" sz="1400" dirty="0">
                <a:latin typeface="Calibri" panose="020F0502020204030204" pitchFamily="34" charset="0"/>
                <a:ea typeface="Calibri" panose="020F0502020204030204" pitchFamily="34" charset="0"/>
                <a:cs typeface="Times New Roman" panose="02020603050405020304" pitchFamily="18" charset="0"/>
              </a:rPr>
              <a:t>Central Limit Theorem</a:t>
            </a:r>
          </a:p>
          <a:p>
            <a:pPr marL="342900" marR="0" lvl="0" indent="-342900">
              <a:spcBef>
                <a:spcPts val="0"/>
              </a:spcBef>
              <a:spcAft>
                <a:spcPts val="0"/>
              </a:spcAft>
              <a:buFont typeface="Symbol" pitchFamily="2" charset="2"/>
              <a:buChar char=""/>
            </a:pPr>
            <a:r>
              <a:rPr lang="en-US" sz="1400" dirty="0">
                <a:latin typeface="Calibri" panose="020F0502020204030204" pitchFamily="34" charset="0"/>
                <a:ea typeface="Calibri" panose="020F0502020204030204" pitchFamily="34" charset="0"/>
                <a:cs typeface="Times New Roman" panose="02020603050405020304" pitchFamily="18" charset="0"/>
              </a:rPr>
              <a:t>Examples of Problems requiring CLT</a:t>
            </a:r>
          </a:p>
          <a:p>
            <a:pPr marL="342900" marR="0" lvl="0" indent="-342900">
              <a:spcBef>
                <a:spcPts val="0"/>
              </a:spcBef>
              <a:spcAft>
                <a:spcPts val="0"/>
              </a:spcAft>
              <a:buFont typeface="Symbol" pitchFamily="2" charset="2"/>
              <a:buChar char=""/>
            </a:pP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marL="0" indent="0">
              <a:spcBef>
                <a:spcPts val="0"/>
              </a:spcBef>
              <a:buNone/>
            </a:pPr>
            <a:r>
              <a:rPr lang="en-US" sz="1400" dirty="0"/>
              <a:t>Then repeat for Proportions</a:t>
            </a:r>
          </a:p>
          <a:p>
            <a:pPr marL="342900" marR="0" lvl="0" indent="-342900">
              <a:spcBef>
                <a:spcPts val="0"/>
              </a:spcBef>
              <a:spcAft>
                <a:spcPts val="0"/>
              </a:spcAft>
              <a:buFont typeface="Symbol" pitchFamily="2" charset="2"/>
              <a:buChar char=""/>
            </a:pPr>
            <a:endParaRPr lang="en-US" sz="1400" dirty="0">
              <a:latin typeface="Calibri" panose="020F0502020204030204" pitchFamily="34" charset="0"/>
              <a:ea typeface="Calibri" panose="020F0502020204030204" pitchFamily="34" charset="0"/>
              <a:cs typeface="Times New Roman" panose="02020603050405020304" pitchFamily="18" charset="0"/>
            </a:endParaRPr>
          </a:p>
        </p:txBody>
      </p:sp>
      <p:sp>
        <p:nvSpPr>
          <p:cNvPr id="4" name="TextBox 3">
            <a:extLst>
              <a:ext uri="{FF2B5EF4-FFF2-40B4-BE49-F238E27FC236}">
                <a16:creationId xmlns:a16="http://schemas.microsoft.com/office/drawing/2014/main" id="{4E91934A-DE20-E14C-B3E5-F97990BBE45B}"/>
              </a:ext>
            </a:extLst>
          </p:cNvPr>
          <p:cNvSpPr txBox="1"/>
          <p:nvPr/>
        </p:nvSpPr>
        <p:spPr>
          <a:xfrm>
            <a:off x="4032738" y="1957754"/>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23448862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3700" y="-117475"/>
            <a:ext cx="10515600" cy="1325563"/>
          </a:xfrm>
        </p:spPr>
        <p:txBody>
          <a:bodyPr/>
          <a:lstStyle/>
          <a:p>
            <a:r>
              <a:rPr lang="en-US" dirty="0"/>
              <a:t>Central Limit Theorem (CLT) - Revisited</a:t>
            </a:r>
          </a:p>
        </p:txBody>
      </p:sp>
      <p:sp>
        <p:nvSpPr>
          <p:cNvPr id="3" name="Content Placeholder 2"/>
          <p:cNvSpPr>
            <a:spLocks noGrp="1"/>
          </p:cNvSpPr>
          <p:nvPr>
            <p:ph idx="1"/>
          </p:nvPr>
        </p:nvSpPr>
        <p:spPr>
          <a:xfrm>
            <a:off x="393700" y="954087"/>
            <a:ext cx="11404600" cy="5751513"/>
          </a:xfrm>
        </p:spPr>
        <p:txBody>
          <a:bodyPr>
            <a:normAutofit/>
          </a:bodyPr>
          <a:lstStyle/>
          <a:p>
            <a:pPr marL="0" indent="0">
              <a:buNone/>
            </a:pPr>
            <a:r>
              <a:rPr lang="en-US" sz="1800" u="sng" dirty="0"/>
              <a:t>Applying Central Limit Theorem</a:t>
            </a:r>
          </a:p>
          <a:p>
            <a:r>
              <a:rPr lang="en-US" sz="1800" dirty="0"/>
              <a:t>There are conditions to the CLT, so technically these need to be true in order for the results of the CLT to apply</a:t>
            </a:r>
          </a:p>
          <a:p>
            <a:r>
              <a:rPr lang="en-US" sz="1800" dirty="0"/>
              <a:t>I will mention these, but we are going to ignore them and pretend they are always met </a:t>
            </a:r>
            <a:r>
              <a:rPr lang="en-US" sz="1800" dirty="0">
                <a:sym typeface="Wingdings" pitchFamily="2" charset="2"/>
              </a:rPr>
              <a:t></a:t>
            </a:r>
            <a:endParaRPr lang="en-US" sz="1800" dirty="0"/>
          </a:p>
          <a:p>
            <a:pPr marL="0" indent="0">
              <a:buNone/>
            </a:pPr>
            <a:endParaRPr lang="en-US" sz="1800" u="sng" dirty="0"/>
          </a:p>
          <a:p>
            <a:pPr marL="0" indent="0">
              <a:buNone/>
            </a:pPr>
            <a:r>
              <a:rPr lang="en-US" sz="1800" dirty="0"/>
              <a:t>Two Important Ideas from the CLT definition we had:</a:t>
            </a:r>
          </a:p>
          <a:p>
            <a:r>
              <a:rPr lang="en-US" sz="1800" dirty="0"/>
              <a:t>This definition makes NO explicit mention of the shape of the original </a:t>
            </a:r>
            <a:r>
              <a:rPr lang="en-US" sz="1800" u="sng" dirty="0"/>
              <a:t>population</a:t>
            </a:r>
            <a:r>
              <a:rPr lang="en-US" sz="1800" dirty="0"/>
              <a:t> distribution!</a:t>
            </a:r>
          </a:p>
          <a:p>
            <a:r>
              <a:rPr lang="en-US" sz="1800" dirty="0"/>
              <a:t>All we need is a </a:t>
            </a:r>
            <a:r>
              <a:rPr lang="en-US" sz="1800" b="1" u="sng" dirty="0"/>
              <a:t>large enough sample</a:t>
            </a:r>
            <a:r>
              <a:rPr lang="en-US" sz="1800" dirty="0"/>
              <a:t>!!</a:t>
            </a:r>
          </a:p>
          <a:p>
            <a:pPr lvl="1"/>
            <a:r>
              <a:rPr lang="en-US" sz="1600" dirty="0"/>
              <a:t>How large is large enough??</a:t>
            </a:r>
          </a:p>
          <a:p>
            <a:pPr lvl="1"/>
            <a:r>
              <a:rPr lang="en-US" sz="1600" dirty="0"/>
              <a:t>Well that depends on the shape of the population distribution!</a:t>
            </a:r>
          </a:p>
          <a:p>
            <a:pPr lvl="1"/>
            <a:r>
              <a:rPr lang="en-US" sz="1600" dirty="0"/>
              <a:t>Lets demonstrate!</a:t>
            </a:r>
          </a:p>
        </p:txBody>
      </p:sp>
      <p:grpSp>
        <p:nvGrpSpPr>
          <p:cNvPr id="5" name="Group 4">
            <a:extLst>
              <a:ext uri="{FF2B5EF4-FFF2-40B4-BE49-F238E27FC236}">
                <a16:creationId xmlns:a16="http://schemas.microsoft.com/office/drawing/2014/main" id="{1C97A005-1458-5163-2FCE-5D5696C2F283}"/>
              </a:ext>
            </a:extLst>
          </p:cNvPr>
          <p:cNvGrpSpPr/>
          <p:nvPr/>
        </p:nvGrpSpPr>
        <p:grpSpPr>
          <a:xfrm>
            <a:off x="7526388" y="3429000"/>
            <a:ext cx="4357440" cy="2031325"/>
            <a:chOff x="7767019" y="2279650"/>
            <a:chExt cx="4357440" cy="2031325"/>
          </a:xfrm>
        </p:grpSpPr>
        <p:sp>
          <p:nvSpPr>
            <p:cNvPr id="10" name="TextBox 9">
              <a:extLst>
                <a:ext uri="{FF2B5EF4-FFF2-40B4-BE49-F238E27FC236}">
                  <a16:creationId xmlns:a16="http://schemas.microsoft.com/office/drawing/2014/main" id="{39B02FD2-E986-2A4B-9BD9-0D38977A1E2F}"/>
                </a:ext>
              </a:extLst>
            </p:cNvPr>
            <p:cNvSpPr txBox="1"/>
            <p:nvPr/>
          </p:nvSpPr>
          <p:spPr>
            <a:xfrm>
              <a:off x="7772401" y="2279650"/>
              <a:ext cx="4196598" cy="2031325"/>
            </a:xfrm>
            <a:prstGeom prst="rect">
              <a:avLst/>
            </a:prstGeom>
            <a:noFill/>
          </p:spPr>
          <p:txBody>
            <a:bodyPr wrap="none" rtlCol="0">
              <a:spAutoFit/>
            </a:bodyPr>
            <a:lstStyle/>
            <a:p>
              <a:r>
                <a:rPr lang="en-US" dirty="0">
                  <a:solidFill>
                    <a:schemeClr val="accent2">
                      <a:lumMod val="75000"/>
                    </a:schemeClr>
                  </a:solidFill>
                </a:rPr>
                <a:t>Different population shapes, no problem…</a:t>
              </a:r>
            </a:p>
            <a:p>
              <a:endParaRPr lang="en-US" dirty="0">
                <a:solidFill>
                  <a:schemeClr val="accent2">
                    <a:lumMod val="75000"/>
                  </a:schemeClr>
                </a:solidFill>
              </a:endParaRPr>
            </a:p>
            <a:p>
              <a:endParaRPr lang="en-US" dirty="0">
                <a:solidFill>
                  <a:schemeClr val="accent2">
                    <a:lumMod val="75000"/>
                  </a:schemeClr>
                </a:solidFill>
              </a:endParaRPr>
            </a:p>
            <a:p>
              <a:endParaRPr lang="en-US" dirty="0">
                <a:solidFill>
                  <a:schemeClr val="accent2">
                    <a:lumMod val="75000"/>
                  </a:schemeClr>
                </a:solidFill>
              </a:endParaRPr>
            </a:p>
            <a:p>
              <a:endParaRPr lang="en-US" dirty="0">
                <a:solidFill>
                  <a:schemeClr val="accent2">
                    <a:lumMod val="75000"/>
                  </a:schemeClr>
                </a:solidFill>
              </a:endParaRPr>
            </a:p>
            <a:p>
              <a:endParaRPr lang="en-US" dirty="0">
                <a:solidFill>
                  <a:schemeClr val="accent2">
                    <a:lumMod val="75000"/>
                  </a:schemeClr>
                </a:solidFill>
              </a:endParaRPr>
            </a:p>
            <a:p>
              <a:r>
                <a:rPr lang="en-US" dirty="0">
                  <a:solidFill>
                    <a:schemeClr val="accent2">
                      <a:lumMod val="75000"/>
                    </a:schemeClr>
                  </a:solidFill>
                </a:rPr>
                <a:t>As long as we have a large enough sample!</a:t>
              </a:r>
            </a:p>
          </p:txBody>
        </p:sp>
        <p:grpSp>
          <p:nvGrpSpPr>
            <p:cNvPr id="4" name="Group 3">
              <a:extLst>
                <a:ext uri="{FF2B5EF4-FFF2-40B4-BE49-F238E27FC236}">
                  <a16:creationId xmlns:a16="http://schemas.microsoft.com/office/drawing/2014/main" id="{224621EC-0735-EF6C-19E8-7BE761FE8BA5}"/>
                </a:ext>
              </a:extLst>
            </p:cNvPr>
            <p:cNvGrpSpPr/>
            <p:nvPr/>
          </p:nvGrpSpPr>
          <p:grpSpPr>
            <a:xfrm>
              <a:off x="7767019" y="2624324"/>
              <a:ext cx="4357440" cy="1101960"/>
              <a:chOff x="7767019" y="2624324"/>
              <a:chExt cx="4357440" cy="1101960"/>
            </a:xfrm>
          </p:grpSpPr>
          <mc:AlternateContent xmlns:mc="http://schemas.openxmlformats.org/markup-compatibility/2006" xmlns:p14="http://schemas.microsoft.com/office/powerpoint/2010/main">
            <mc:Choice Requires="p14">
              <p:contentPart p14:bwMode="auto" r:id="rId3">
                <p14:nvContentPartPr>
                  <p14:cNvPr id="19" name="Ink 18">
                    <a:extLst>
                      <a:ext uri="{FF2B5EF4-FFF2-40B4-BE49-F238E27FC236}">
                        <a16:creationId xmlns:a16="http://schemas.microsoft.com/office/drawing/2014/main" id="{58BD2B6A-26A5-B04B-A3BC-846A9D0876F6}"/>
                      </a:ext>
                    </a:extLst>
                  </p14:cNvPr>
                  <p14:cNvContentPartPr/>
                  <p14:nvPr/>
                </p14:nvContentPartPr>
                <p14:xfrm>
                  <a:off x="7910299" y="2710364"/>
                  <a:ext cx="393120" cy="346320"/>
                </p14:xfrm>
              </p:contentPart>
            </mc:Choice>
            <mc:Fallback xmlns="">
              <p:pic>
                <p:nvPicPr>
                  <p:cNvPr id="19" name="Ink 18">
                    <a:extLst>
                      <a:ext uri="{FF2B5EF4-FFF2-40B4-BE49-F238E27FC236}">
                        <a16:creationId xmlns:a16="http://schemas.microsoft.com/office/drawing/2014/main" id="{58BD2B6A-26A5-B04B-A3BC-846A9D0876F6}"/>
                      </a:ext>
                    </a:extLst>
                  </p:cNvPr>
                  <p:cNvPicPr/>
                  <p:nvPr/>
                </p:nvPicPr>
                <p:blipFill>
                  <a:blip r:embed="rId4"/>
                  <a:stretch>
                    <a:fillRect/>
                  </a:stretch>
                </p:blipFill>
                <p:spPr>
                  <a:xfrm>
                    <a:off x="7901299" y="2701364"/>
                    <a:ext cx="410760" cy="3639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20" name="Ink 19">
                    <a:extLst>
                      <a:ext uri="{FF2B5EF4-FFF2-40B4-BE49-F238E27FC236}">
                        <a16:creationId xmlns:a16="http://schemas.microsoft.com/office/drawing/2014/main" id="{641E3474-DFA9-004D-B580-5973F72964F5}"/>
                      </a:ext>
                    </a:extLst>
                  </p14:cNvPr>
                  <p14:cNvContentPartPr/>
                  <p14:nvPr/>
                </p14:nvContentPartPr>
                <p14:xfrm>
                  <a:off x="8550379" y="2648084"/>
                  <a:ext cx="733680" cy="400680"/>
                </p14:xfrm>
              </p:contentPart>
            </mc:Choice>
            <mc:Fallback xmlns="">
              <p:pic>
                <p:nvPicPr>
                  <p:cNvPr id="20" name="Ink 19">
                    <a:extLst>
                      <a:ext uri="{FF2B5EF4-FFF2-40B4-BE49-F238E27FC236}">
                        <a16:creationId xmlns:a16="http://schemas.microsoft.com/office/drawing/2014/main" id="{641E3474-DFA9-004D-B580-5973F72964F5}"/>
                      </a:ext>
                    </a:extLst>
                  </p:cNvPr>
                  <p:cNvPicPr/>
                  <p:nvPr/>
                </p:nvPicPr>
                <p:blipFill>
                  <a:blip r:embed="rId6"/>
                  <a:stretch>
                    <a:fillRect/>
                  </a:stretch>
                </p:blipFill>
                <p:spPr>
                  <a:xfrm>
                    <a:off x="8541379" y="2639092"/>
                    <a:ext cx="751320" cy="418304"/>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21" name="Ink 20">
                    <a:extLst>
                      <a:ext uri="{FF2B5EF4-FFF2-40B4-BE49-F238E27FC236}">
                        <a16:creationId xmlns:a16="http://schemas.microsoft.com/office/drawing/2014/main" id="{AB9259F2-3380-0145-88EF-6CEC4F426433}"/>
                      </a:ext>
                    </a:extLst>
                  </p14:cNvPr>
                  <p14:cNvContentPartPr/>
                  <p14:nvPr/>
                </p14:nvContentPartPr>
                <p14:xfrm>
                  <a:off x="9552619" y="2624324"/>
                  <a:ext cx="699480" cy="450360"/>
                </p14:xfrm>
              </p:contentPart>
            </mc:Choice>
            <mc:Fallback xmlns="">
              <p:pic>
                <p:nvPicPr>
                  <p:cNvPr id="21" name="Ink 20">
                    <a:extLst>
                      <a:ext uri="{FF2B5EF4-FFF2-40B4-BE49-F238E27FC236}">
                        <a16:creationId xmlns:a16="http://schemas.microsoft.com/office/drawing/2014/main" id="{AB9259F2-3380-0145-88EF-6CEC4F426433}"/>
                      </a:ext>
                    </a:extLst>
                  </p:cNvPr>
                  <p:cNvPicPr/>
                  <p:nvPr/>
                </p:nvPicPr>
                <p:blipFill>
                  <a:blip r:embed="rId8"/>
                  <a:stretch>
                    <a:fillRect/>
                  </a:stretch>
                </p:blipFill>
                <p:spPr>
                  <a:xfrm>
                    <a:off x="9543619" y="2615324"/>
                    <a:ext cx="717120" cy="468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2" name="Ink 21">
                    <a:extLst>
                      <a:ext uri="{FF2B5EF4-FFF2-40B4-BE49-F238E27FC236}">
                        <a16:creationId xmlns:a16="http://schemas.microsoft.com/office/drawing/2014/main" id="{AFA03A2D-0E78-A842-A316-378F57CD3794}"/>
                      </a:ext>
                    </a:extLst>
                  </p14:cNvPr>
                  <p14:cNvContentPartPr/>
                  <p14:nvPr/>
                </p14:nvContentPartPr>
                <p14:xfrm>
                  <a:off x="8483419" y="3440444"/>
                  <a:ext cx="553680" cy="268560"/>
                </p14:xfrm>
              </p:contentPart>
            </mc:Choice>
            <mc:Fallback xmlns="">
              <p:pic>
                <p:nvPicPr>
                  <p:cNvPr id="22" name="Ink 21">
                    <a:extLst>
                      <a:ext uri="{FF2B5EF4-FFF2-40B4-BE49-F238E27FC236}">
                        <a16:creationId xmlns:a16="http://schemas.microsoft.com/office/drawing/2014/main" id="{AFA03A2D-0E78-A842-A316-378F57CD3794}"/>
                      </a:ext>
                    </a:extLst>
                  </p:cNvPr>
                  <p:cNvPicPr/>
                  <p:nvPr/>
                </p:nvPicPr>
                <p:blipFill>
                  <a:blip r:embed="rId10"/>
                  <a:stretch>
                    <a:fillRect/>
                  </a:stretch>
                </p:blipFill>
                <p:spPr>
                  <a:xfrm>
                    <a:off x="8474419" y="3431444"/>
                    <a:ext cx="571320" cy="2862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3" name="Ink 22">
                    <a:extLst>
                      <a:ext uri="{FF2B5EF4-FFF2-40B4-BE49-F238E27FC236}">
                        <a16:creationId xmlns:a16="http://schemas.microsoft.com/office/drawing/2014/main" id="{D6351301-10D4-AA41-9C56-72FB508FEE5E}"/>
                      </a:ext>
                    </a:extLst>
                  </p14:cNvPr>
                  <p14:cNvContentPartPr/>
                  <p14:nvPr/>
                </p14:nvContentPartPr>
                <p14:xfrm>
                  <a:off x="9476299" y="3202844"/>
                  <a:ext cx="701640" cy="465120"/>
                </p14:xfrm>
              </p:contentPart>
            </mc:Choice>
            <mc:Fallback xmlns="">
              <p:pic>
                <p:nvPicPr>
                  <p:cNvPr id="23" name="Ink 22">
                    <a:extLst>
                      <a:ext uri="{FF2B5EF4-FFF2-40B4-BE49-F238E27FC236}">
                        <a16:creationId xmlns:a16="http://schemas.microsoft.com/office/drawing/2014/main" id="{D6351301-10D4-AA41-9C56-72FB508FEE5E}"/>
                      </a:ext>
                    </a:extLst>
                  </p:cNvPr>
                  <p:cNvPicPr/>
                  <p:nvPr/>
                </p:nvPicPr>
                <p:blipFill>
                  <a:blip r:embed="rId12"/>
                  <a:stretch>
                    <a:fillRect/>
                  </a:stretch>
                </p:blipFill>
                <p:spPr>
                  <a:xfrm>
                    <a:off x="9467299" y="3193844"/>
                    <a:ext cx="719280" cy="4827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4" name="Ink 23">
                    <a:extLst>
                      <a:ext uri="{FF2B5EF4-FFF2-40B4-BE49-F238E27FC236}">
                        <a16:creationId xmlns:a16="http://schemas.microsoft.com/office/drawing/2014/main" id="{25D0CD40-03B1-1B41-A993-779E39D0E83B}"/>
                      </a:ext>
                    </a:extLst>
                  </p14:cNvPr>
                  <p14:cNvContentPartPr/>
                  <p14:nvPr/>
                </p14:nvContentPartPr>
                <p14:xfrm>
                  <a:off x="10384219" y="2963084"/>
                  <a:ext cx="713880" cy="623520"/>
                </p14:xfrm>
              </p:contentPart>
            </mc:Choice>
            <mc:Fallback xmlns="">
              <p:pic>
                <p:nvPicPr>
                  <p:cNvPr id="24" name="Ink 23">
                    <a:extLst>
                      <a:ext uri="{FF2B5EF4-FFF2-40B4-BE49-F238E27FC236}">
                        <a16:creationId xmlns:a16="http://schemas.microsoft.com/office/drawing/2014/main" id="{25D0CD40-03B1-1B41-A993-779E39D0E83B}"/>
                      </a:ext>
                    </a:extLst>
                  </p:cNvPr>
                  <p:cNvPicPr/>
                  <p:nvPr/>
                </p:nvPicPr>
                <p:blipFill>
                  <a:blip r:embed="rId14"/>
                  <a:stretch>
                    <a:fillRect/>
                  </a:stretch>
                </p:blipFill>
                <p:spPr>
                  <a:xfrm>
                    <a:off x="10375219" y="2954089"/>
                    <a:ext cx="731520" cy="64115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5" name="Ink 24">
                    <a:extLst>
                      <a:ext uri="{FF2B5EF4-FFF2-40B4-BE49-F238E27FC236}">
                        <a16:creationId xmlns:a16="http://schemas.microsoft.com/office/drawing/2014/main" id="{15128D1F-2843-2F4A-872C-DB26B3D26AEA}"/>
                      </a:ext>
                    </a:extLst>
                  </p14:cNvPr>
                  <p14:cNvContentPartPr/>
                  <p14:nvPr/>
                </p14:nvContentPartPr>
                <p14:xfrm>
                  <a:off x="10927459" y="2856524"/>
                  <a:ext cx="1110600" cy="161640"/>
                </p14:xfrm>
              </p:contentPart>
            </mc:Choice>
            <mc:Fallback xmlns="">
              <p:pic>
                <p:nvPicPr>
                  <p:cNvPr id="25" name="Ink 24">
                    <a:extLst>
                      <a:ext uri="{FF2B5EF4-FFF2-40B4-BE49-F238E27FC236}">
                        <a16:creationId xmlns:a16="http://schemas.microsoft.com/office/drawing/2014/main" id="{15128D1F-2843-2F4A-872C-DB26B3D26AEA}"/>
                      </a:ext>
                    </a:extLst>
                  </p:cNvPr>
                  <p:cNvPicPr/>
                  <p:nvPr/>
                </p:nvPicPr>
                <p:blipFill>
                  <a:blip r:embed="rId16"/>
                  <a:stretch>
                    <a:fillRect/>
                  </a:stretch>
                </p:blipFill>
                <p:spPr>
                  <a:xfrm>
                    <a:off x="10918459" y="2847524"/>
                    <a:ext cx="1128240" cy="179280"/>
                  </a:xfrm>
                  <a:prstGeom prst="rect">
                    <a:avLst/>
                  </a:prstGeom>
                </p:spPr>
              </p:pic>
            </mc:Fallback>
          </mc:AlternateContent>
          <p:grpSp>
            <p:nvGrpSpPr>
              <p:cNvPr id="31" name="Group 30">
                <a:extLst>
                  <a:ext uri="{FF2B5EF4-FFF2-40B4-BE49-F238E27FC236}">
                    <a16:creationId xmlns:a16="http://schemas.microsoft.com/office/drawing/2014/main" id="{F4BFB1FA-6CD8-D542-B720-CFA568CD2097}"/>
                  </a:ext>
                </a:extLst>
              </p:cNvPr>
              <p:cNvGrpSpPr/>
              <p:nvPr/>
            </p:nvGrpSpPr>
            <p:grpSpPr>
              <a:xfrm>
                <a:off x="7767019" y="2947244"/>
                <a:ext cx="4357440" cy="123840"/>
                <a:chOff x="7767019" y="2947244"/>
                <a:chExt cx="4357440" cy="123840"/>
              </a:xfrm>
            </p:grpSpPr>
            <mc:AlternateContent xmlns:mc="http://schemas.openxmlformats.org/markup-compatibility/2006" xmlns:p14="http://schemas.microsoft.com/office/powerpoint/2010/main">
              <mc:Choice Requires="p14">
                <p:contentPart p14:bwMode="auto" r:id="rId17">
                  <p14:nvContentPartPr>
                    <p14:cNvPr id="26" name="Ink 25">
                      <a:extLst>
                        <a:ext uri="{FF2B5EF4-FFF2-40B4-BE49-F238E27FC236}">
                          <a16:creationId xmlns:a16="http://schemas.microsoft.com/office/drawing/2014/main" id="{9618FE55-1D02-3947-9579-C87E46897014}"/>
                        </a:ext>
                      </a:extLst>
                    </p14:cNvPr>
                    <p14:cNvContentPartPr/>
                    <p14:nvPr/>
                  </p14:nvContentPartPr>
                  <p14:xfrm>
                    <a:off x="7767019" y="3026444"/>
                    <a:ext cx="663840" cy="25560"/>
                  </p14:xfrm>
                </p:contentPart>
              </mc:Choice>
              <mc:Fallback xmlns="">
                <p:pic>
                  <p:nvPicPr>
                    <p:cNvPr id="26" name="Ink 25">
                      <a:extLst>
                        <a:ext uri="{FF2B5EF4-FFF2-40B4-BE49-F238E27FC236}">
                          <a16:creationId xmlns:a16="http://schemas.microsoft.com/office/drawing/2014/main" id="{9618FE55-1D02-3947-9579-C87E46897014}"/>
                        </a:ext>
                      </a:extLst>
                    </p:cNvPr>
                    <p:cNvPicPr/>
                    <p:nvPr/>
                  </p:nvPicPr>
                  <p:blipFill>
                    <a:blip r:embed="rId19"/>
                    <a:stretch>
                      <a:fillRect/>
                    </a:stretch>
                  </p:blipFill>
                  <p:spPr>
                    <a:xfrm>
                      <a:off x="7758379" y="3017804"/>
                      <a:ext cx="681480" cy="432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7" name="Ink 26">
                      <a:extLst>
                        <a:ext uri="{FF2B5EF4-FFF2-40B4-BE49-F238E27FC236}">
                          <a16:creationId xmlns:a16="http://schemas.microsoft.com/office/drawing/2014/main" id="{02435FCF-65CF-4A42-8970-279E939E6DE8}"/>
                        </a:ext>
                      </a:extLst>
                    </p14:cNvPr>
                    <p14:cNvContentPartPr/>
                    <p14:nvPr/>
                  </p14:nvContentPartPr>
                  <p14:xfrm>
                    <a:off x="8538859" y="3022484"/>
                    <a:ext cx="720720" cy="29520"/>
                  </p14:xfrm>
                </p:contentPart>
              </mc:Choice>
              <mc:Fallback xmlns="">
                <p:pic>
                  <p:nvPicPr>
                    <p:cNvPr id="27" name="Ink 26">
                      <a:extLst>
                        <a:ext uri="{FF2B5EF4-FFF2-40B4-BE49-F238E27FC236}">
                          <a16:creationId xmlns:a16="http://schemas.microsoft.com/office/drawing/2014/main" id="{02435FCF-65CF-4A42-8970-279E939E6DE8}"/>
                        </a:ext>
                      </a:extLst>
                    </p:cNvPr>
                    <p:cNvPicPr/>
                    <p:nvPr/>
                  </p:nvPicPr>
                  <p:blipFill>
                    <a:blip r:embed="rId21"/>
                    <a:stretch>
                      <a:fillRect/>
                    </a:stretch>
                  </p:blipFill>
                  <p:spPr>
                    <a:xfrm>
                      <a:off x="8530219" y="3013484"/>
                      <a:ext cx="738360" cy="471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8" name="Ink 27">
                      <a:extLst>
                        <a:ext uri="{FF2B5EF4-FFF2-40B4-BE49-F238E27FC236}">
                          <a16:creationId xmlns:a16="http://schemas.microsoft.com/office/drawing/2014/main" id="{1EB51F60-03D7-F044-9F7A-0D95852BA5A7}"/>
                        </a:ext>
                      </a:extLst>
                    </p14:cNvPr>
                    <p14:cNvContentPartPr/>
                    <p14:nvPr/>
                  </p14:nvContentPartPr>
                  <p14:xfrm>
                    <a:off x="9560179" y="3023564"/>
                    <a:ext cx="865440" cy="47520"/>
                  </p14:xfrm>
                </p:contentPart>
              </mc:Choice>
              <mc:Fallback xmlns="">
                <p:pic>
                  <p:nvPicPr>
                    <p:cNvPr id="28" name="Ink 27">
                      <a:extLst>
                        <a:ext uri="{FF2B5EF4-FFF2-40B4-BE49-F238E27FC236}">
                          <a16:creationId xmlns:a16="http://schemas.microsoft.com/office/drawing/2014/main" id="{1EB51F60-03D7-F044-9F7A-0D95852BA5A7}"/>
                        </a:ext>
                      </a:extLst>
                    </p:cNvPr>
                    <p:cNvPicPr/>
                    <p:nvPr/>
                  </p:nvPicPr>
                  <p:blipFill>
                    <a:blip r:embed="rId23"/>
                    <a:stretch>
                      <a:fillRect/>
                    </a:stretch>
                  </p:blipFill>
                  <p:spPr>
                    <a:xfrm>
                      <a:off x="9551179" y="3014924"/>
                      <a:ext cx="883080" cy="651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9" name="Ink 28">
                      <a:extLst>
                        <a:ext uri="{FF2B5EF4-FFF2-40B4-BE49-F238E27FC236}">
                          <a16:creationId xmlns:a16="http://schemas.microsoft.com/office/drawing/2014/main" id="{AA1B54EB-5B00-934F-B558-3A4A67E70CEE}"/>
                        </a:ext>
                      </a:extLst>
                    </p14:cNvPr>
                    <p14:cNvContentPartPr/>
                    <p14:nvPr/>
                  </p14:nvContentPartPr>
                  <p14:xfrm>
                    <a:off x="10247419" y="2947244"/>
                    <a:ext cx="154800" cy="64440"/>
                  </p14:xfrm>
                </p:contentPart>
              </mc:Choice>
              <mc:Fallback xmlns="">
                <p:pic>
                  <p:nvPicPr>
                    <p:cNvPr id="29" name="Ink 28">
                      <a:extLst>
                        <a:ext uri="{FF2B5EF4-FFF2-40B4-BE49-F238E27FC236}">
                          <a16:creationId xmlns:a16="http://schemas.microsoft.com/office/drawing/2014/main" id="{AA1B54EB-5B00-934F-B558-3A4A67E70CEE}"/>
                        </a:ext>
                      </a:extLst>
                    </p:cNvPr>
                    <p:cNvPicPr/>
                    <p:nvPr/>
                  </p:nvPicPr>
                  <p:blipFill>
                    <a:blip r:embed="rId25"/>
                    <a:stretch>
                      <a:fillRect/>
                    </a:stretch>
                  </p:blipFill>
                  <p:spPr>
                    <a:xfrm>
                      <a:off x="10238419" y="2938244"/>
                      <a:ext cx="172440" cy="820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0" name="Ink 29">
                      <a:extLst>
                        <a:ext uri="{FF2B5EF4-FFF2-40B4-BE49-F238E27FC236}">
                          <a16:creationId xmlns:a16="http://schemas.microsoft.com/office/drawing/2014/main" id="{C46C8C41-1457-4A40-A2F2-738600A83914}"/>
                        </a:ext>
                      </a:extLst>
                    </p14:cNvPr>
                    <p14:cNvContentPartPr/>
                    <p14:nvPr/>
                  </p14:nvContentPartPr>
                  <p14:xfrm>
                    <a:off x="10886779" y="3009524"/>
                    <a:ext cx="1237680" cy="14040"/>
                  </p14:xfrm>
                </p:contentPart>
              </mc:Choice>
              <mc:Fallback xmlns="">
                <p:pic>
                  <p:nvPicPr>
                    <p:cNvPr id="30" name="Ink 29">
                      <a:extLst>
                        <a:ext uri="{FF2B5EF4-FFF2-40B4-BE49-F238E27FC236}">
                          <a16:creationId xmlns:a16="http://schemas.microsoft.com/office/drawing/2014/main" id="{C46C8C41-1457-4A40-A2F2-738600A83914}"/>
                        </a:ext>
                      </a:extLst>
                    </p:cNvPr>
                    <p:cNvPicPr/>
                    <p:nvPr/>
                  </p:nvPicPr>
                  <p:blipFill>
                    <a:blip r:embed="rId27"/>
                    <a:stretch>
                      <a:fillRect/>
                    </a:stretch>
                  </p:blipFill>
                  <p:spPr>
                    <a:xfrm>
                      <a:off x="10878139" y="3000524"/>
                      <a:ext cx="1255320" cy="31680"/>
                    </a:xfrm>
                    <a:prstGeom prst="rect">
                      <a:avLst/>
                    </a:prstGeom>
                  </p:spPr>
                </p:pic>
              </mc:Fallback>
            </mc:AlternateContent>
          </p:grpSp>
          <p:grpSp>
            <p:nvGrpSpPr>
              <p:cNvPr id="36" name="Group 35">
                <a:extLst>
                  <a:ext uri="{FF2B5EF4-FFF2-40B4-BE49-F238E27FC236}">
                    <a16:creationId xmlns:a16="http://schemas.microsoft.com/office/drawing/2014/main" id="{157AF380-516A-264C-B9A1-30C0ED792FAB}"/>
                  </a:ext>
                </a:extLst>
              </p:cNvPr>
              <p:cNvGrpSpPr/>
              <p:nvPr/>
            </p:nvGrpSpPr>
            <p:grpSpPr>
              <a:xfrm>
                <a:off x="8339419" y="3518204"/>
                <a:ext cx="2890800" cy="208080"/>
                <a:chOff x="8339419" y="3518204"/>
                <a:chExt cx="2890800" cy="208080"/>
              </a:xfrm>
            </p:grpSpPr>
            <mc:AlternateContent xmlns:mc="http://schemas.openxmlformats.org/markup-compatibility/2006" xmlns:p14="http://schemas.microsoft.com/office/powerpoint/2010/main">
              <mc:Choice Requires="p14">
                <p:contentPart p14:bwMode="auto" r:id="rId28">
                  <p14:nvContentPartPr>
                    <p14:cNvPr id="32" name="Ink 31">
                      <a:extLst>
                        <a:ext uri="{FF2B5EF4-FFF2-40B4-BE49-F238E27FC236}">
                          <a16:creationId xmlns:a16="http://schemas.microsoft.com/office/drawing/2014/main" id="{C06B2EC7-3137-3343-96F8-6E13847333D0}"/>
                        </a:ext>
                      </a:extLst>
                    </p14:cNvPr>
                    <p14:cNvContentPartPr/>
                    <p14:nvPr/>
                  </p14:nvContentPartPr>
                  <p14:xfrm>
                    <a:off x="10389259" y="3518204"/>
                    <a:ext cx="840960" cy="87480"/>
                  </p14:xfrm>
                </p:contentPart>
              </mc:Choice>
              <mc:Fallback xmlns="">
                <p:pic>
                  <p:nvPicPr>
                    <p:cNvPr id="32" name="Ink 31">
                      <a:extLst>
                        <a:ext uri="{FF2B5EF4-FFF2-40B4-BE49-F238E27FC236}">
                          <a16:creationId xmlns:a16="http://schemas.microsoft.com/office/drawing/2014/main" id="{C06B2EC7-3137-3343-96F8-6E13847333D0}"/>
                        </a:ext>
                      </a:extLst>
                    </p:cNvPr>
                    <p:cNvPicPr/>
                    <p:nvPr/>
                  </p:nvPicPr>
                  <p:blipFill>
                    <a:blip r:embed="rId29"/>
                    <a:stretch>
                      <a:fillRect/>
                    </a:stretch>
                  </p:blipFill>
                  <p:spPr>
                    <a:xfrm>
                      <a:off x="10380259" y="3509564"/>
                      <a:ext cx="85860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3" name="Ink 32">
                      <a:extLst>
                        <a:ext uri="{FF2B5EF4-FFF2-40B4-BE49-F238E27FC236}">
                          <a16:creationId xmlns:a16="http://schemas.microsoft.com/office/drawing/2014/main" id="{736B5629-1C5F-B541-92F1-40BF99F5141E}"/>
                        </a:ext>
                      </a:extLst>
                    </p14:cNvPr>
                    <p14:cNvContentPartPr/>
                    <p14:nvPr/>
                  </p14:nvContentPartPr>
                  <p14:xfrm>
                    <a:off x="9436339" y="3623684"/>
                    <a:ext cx="824400" cy="38160"/>
                  </p14:xfrm>
                </p:contentPart>
              </mc:Choice>
              <mc:Fallback xmlns="">
                <p:pic>
                  <p:nvPicPr>
                    <p:cNvPr id="33" name="Ink 32">
                      <a:extLst>
                        <a:ext uri="{FF2B5EF4-FFF2-40B4-BE49-F238E27FC236}">
                          <a16:creationId xmlns:a16="http://schemas.microsoft.com/office/drawing/2014/main" id="{736B5629-1C5F-B541-92F1-40BF99F5141E}"/>
                        </a:ext>
                      </a:extLst>
                    </p:cNvPr>
                    <p:cNvPicPr/>
                    <p:nvPr/>
                  </p:nvPicPr>
                  <p:blipFill>
                    <a:blip r:embed="rId31"/>
                    <a:stretch>
                      <a:fillRect/>
                    </a:stretch>
                  </p:blipFill>
                  <p:spPr>
                    <a:xfrm>
                      <a:off x="9427339" y="3615044"/>
                      <a:ext cx="842040" cy="558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5" name="Ink 34">
                      <a:extLst>
                        <a:ext uri="{FF2B5EF4-FFF2-40B4-BE49-F238E27FC236}">
                          <a16:creationId xmlns:a16="http://schemas.microsoft.com/office/drawing/2014/main" id="{AC15B01B-3FC5-D445-B506-22D1C8400ADF}"/>
                        </a:ext>
                      </a:extLst>
                    </p14:cNvPr>
                    <p14:cNvContentPartPr/>
                    <p14:nvPr/>
                  </p14:nvContentPartPr>
                  <p14:xfrm>
                    <a:off x="8339419" y="3683444"/>
                    <a:ext cx="862560" cy="42840"/>
                  </p14:xfrm>
                </p:contentPart>
              </mc:Choice>
              <mc:Fallback xmlns="">
                <p:pic>
                  <p:nvPicPr>
                    <p:cNvPr id="35" name="Ink 34">
                      <a:extLst>
                        <a:ext uri="{FF2B5EF4-FFF2-40B4-BE49-F238E27FC236}">
                          <a16:creationId xmlns:a16="http://schemas.microsoft.com/office/drawing/2014/main" id="{AC15B01B-3FC5-D445-B506-22D1C8400ADF}"/>
                        </a:ext>
                      </a:extLst>
                    </p:cNvPr>
                    <p:cNvPicPr/>
                    <p:nvPr/>
                  </p:nvPicPr>
                  <p:blipFill>
                    <a:blip r:embed="rId33"/>
                    <a:stretch>
                      <a:fillRect/>
                    </a:stretch>
                  </p:blipFill>
                  <p:spPr>
                    <a:xfrm>
                      <a:off x="8330779" y="3674444"/>
                      <a:ext cx="880200" cy="60480"/>
                    </a:xfrm>
                    <a:prstGeom prst="rect">
                      <a:avLst/>
                    </a:prstGeom>
                  </p:spPr>
                </p:pic>
              </mc:Fallback>
            </mc:AlternateContent>
          </p:grpSp>
        </p:grpSp>
      </p:grpSp>
    </p:spTree>
    <p:custDataLst>
      <p:tags r:id="rId1"/>
    </p:custDataLst>
    <p:extLst>
      <p:ext uri="{BB962C8B-B14F-4D97-AF65-F5344CB8AC3E}">
        <p14:creationId xmlns:p14="http://schemas.microsoft.com/office/powerpoint/2010/main" val="26126679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CDE80385-490C-A442-BA3B-D6486188BF6E}"/>
              </a:ext>
            </a:extLst>
          </p:cNvPr>
          <p:cNvSpPr>
            <a:spLocks noGrp="1"/>
          </p:cNvSpPr>
          <p:nvPr>
            <p:ph type="title"/>
          </p:nvPr>
        </p:nvSpPr>
        <p:spPr>
          <a:xfrm>
            <a:off x="300734" y="-193172"/>
            <a:ext cx="8626698" cy="1297074"/>
          </a:xfrm>
        </p:spPr>
        <p:txBody>
          <a:bodyPr>
            <a:normAutofit/>
          </a:bodyPr>
          <a:lstStyle/>
          <a:p>
            <a:r>
              <a:rPr lang="en-US" sz="3200" dirty="0"/>
              <a:t>Large Enough Sample Demonstration</a:t>
            </a:r>
          </a:p>
        </p:txBody>
      </p:sp>
      <p:grpSp>
        <p:nvGrpSpPr>
          <p:cNvPr id="11" name="Group 10">
            <a:extLst>
              <a:ext uri="{FF2B5EF4-FFF2-40B4-BE49-F238E27FC236}">
                <a16:creationId xmlns:a16="http://schemas.microsoft.com/office/drawing/2014/main" id="{8ACF57AC-EEF5-4E13-13A1-2804333463A2}"/>
              </a:ext>
            </a:extLst>
          </p:cNvPr>
          <p:cNvGrpSpPr/>
          <p:nvPr/>
        </p:nvGrpSpPr>
        <p:grpSpPr>
          <a:xfrm>
            <a:off x="300734" y="732318"/>
            <a:ext cx="5570620" cy="6125682"/>
            <a:chOff x="6521116" y="137033"/>
            <a:chExt cx="5570620" cy="6125682"/>
          </a:xfrm>
        </p:grpSpPr>
        <p:pic>
          <p:nvPicPr>
            <p:cNvPr id="4" name="Picture 3">
              <a:extLst>
                <a:ext uri="{FF2B5EF4-FFF2-40B4-BE49-F238E27FC236}">
                  <a16:creationId xmlns:a16="http://schemas.microsoft.com/office/drawing/2014/main" id="{FAE3A2A7-8099-A842-BBC9-4DA8875DD6E9}"/>
                </a:ext>
              </a:extLst>
            </p:cNvPr>
            <p:cNvPicPr>
              <a:picLocks noChangeAspect="1"/>
            </p:cNvPicPr>
            <p:nvPr/>
          </p:nvPicPr>
          <p:blipFill>
            <a:blip r:embed="rId2"/>
            <a:stretch>
              <a:fillRect/>
            </a:stretch>
          </p:blipFill>
          <p:spPr>
            <a:xfrm>
              <a:off x="6623386" y="506365"/>
              <a:ext cx="5267880" cy="3219260"/>
            </a:xfrm>
            <a:prstGeom prst="rect">
              <a:avLst/>
            </a:prstGeom>
          </p:spPr>
        </p:pic>
        <p:sp>
          <p:nvSpPr>
            <p:cNvPr id="2" name="TextBox 1">
              <a:extLst>
                <a:ext uri="{FF2B5EF4-FFF2-40B4-BE49-F238E27FC236}">
                  <a16:creationId xmlns:a16="http://schemas.microsoft.com/office/drawing/2014/main" id="{CBDE92B7-AB51-2545-A558-1D6A01801168}"/>
                </a:ext>
              </a:extLst>
            </p:cNvPr>
            <p:cNvSpPr txBox="1"/>
            <p:nvPr/>
          </p:nvSpPr>
          <p:spPr>
            <a:xfrm>
              <a:off x="6719638" y="4015946"/>
              <a:ext cx="5372098" cy="2246769"/>
            </a:xfrm>
            <a:prstGeom prst="rect">
              <a:avLst/>
            </a:prstGeom>
            <a:noFill/>
          </p:spPr>
          <p:txBody>
            <a:bodyPr wrap="square" rtlCol="0">
              <a:spAutoFit/>
            </a:bodyPr>
            <a:lstStyle/>
            <a:p>
              <a:r>
                <a:rPr lang="en-US" sz="1400" u="sng" dirty="0"/>
                <a:t>Interpretation of this demo</a:t>
              </a:r>
            </a:p>
            <a:p>
              <a:endParaRPr lang="en-US" sz="1400" u="sng" dirty="0"/>
            </a:p>
            <a:p>
              <a:pPr marL="285750" indent="-285750">
                <a:buFont typeface="Arial" panose="020B0604020202020204" pitchFamily="34" charset="0"/>
                <a:buChar char="•"/>
              </a:pPr>
              <a:r>
                <a:rPr lang="en-US" sz="1400" dirty="0"/>
                <a:t>With smaller sample sizes (n = 3, 9), we don’t see the bell shape in the sampling distribution</a:t>
              </a:r>
            </a:p>
            <a:p>
              <a:pPr marL="742950" lvl="1" indent="-285750">
                <a:buFont typeface="Arial" panose="020B0604020202020204" pitchFamily="34" charset="0"/>
                <a:buChar char="•"/>
              </a:pPr>
              <a:r>
                <a:rPr lang="en-US" sz="1400" dirty="0"/>
                <a:t>Which means our sample is </a:t>
              </a:r>
              <a:r>
                <a:rPr lang="en-US" sz="1400" dirty="0" err="1"/>
                <a:t>toooo</a:t>
              </a:r>
              <a:r>
                <a:rPr lang="en-US" sz="1400" dirty="0"/>
                <a:t> small for the results of the CLT to apply</a:t>
              </a:r>
            </a:p>
            <a:p>
              <a:pPr marL="742950" lvl="1" indent="-285750">
                <a:buFont typeface="Arial" panose="020B0604020202020204" pitchFamily="34" charset="0"/>
                <a:buChar char="•"/>
              </a:pPr>
              <a:r>
                <a:rPr lang="en-US" sz="1400" dirty="0"/>
                <a:t>So need a bigger sample size still!</a:t>
              </a:r>
            </a:p>
            <a:p>
              <a:pPr marL="285750" indent="-285750">
                <a:buFont typeface="Arial" panose="020B0604020202020204" pitchFamily="34" charset="0"/>
                <a:buChar char="•"/>
              </a:pPr>
              <a:r>
                <a:rPr lang="en-US" sz="1400" dirty="0"/>
                <a:t>As we increase the sample size, the shape becomes more normal</a:t>
              </a:r>
            </a:p>
            <a:p>
              <a:pPr marL="742950" lvl="1" indent="-285750">
                <a:buFont typeface="Arial" panose="020B0604020202020204" pitchFamily="34" charset="0"/>
                <a:buChar char="•"/>
              </a:pPr>
              <a:r>
                <a:rPr lang="en-US" sz="1400" dirty="0"/>
                <a:t>Which tells us then the conditions were met and we can use the theorem</a:t>
              </a:r>
            </a:p>
          </p:txBody>
        </p:sp>
        <p:sp>
          <p:nvSpPr>
            <p:cNvPr id="10" name="TextBox 9">
              <a:extLst>
                <a:ext uri="{FF2B5EF4-FFF2-40B4-BE49-F238E27FC236}">
                  <a16:creationId xmlns:a16="http://schemas.microsoft.com/office/drawing/2014/main" id="{BB662EA2-9E72-62AC-2748-522C226921DC}"/>
                </a:ext>
              </a:extLst>
            </p:cNvPr>
            <p:cNvSpPr txBox="1"/>
            <p:nvPr/>
          </p:nvSpPr>
          <p:spPr>
            <a:xfrm>
              <a:off x="6521116" y="137033"/>
              <a:ext cx="934871" cy="369332"/>
            </a:xfrm>
            <a:prstGeom prst="rect">
              <a:avLst/>
            </a:prstGeom>
            <a:noFill/>
          </p:spPr>
          <p:txBody>
            <a:bodyPr wrap="none" rtlCol="0">
              <a:spAutoFit/>
            </a:bodyPr>
            <a:lstStyle/>
            <a:p>
              <a:r>
                <a:rPr lang="en-US" u="sng" dirty="0"/>
                <a:t>Demo A</a:t>
              </a:r>
            </a:p>
          </p:txBody>
        </p:sp>
      </p:grpSp>
      <p:grpSp>
        <p:nvGrpSpPr>
          <p:cNvPr id="14" name="Group 13">
            <a:extLst>
              <a:ext uri="{FF2B5EF4-FFF2-40B4-BE49-F238E27FC236}">
                <a16:creationId xmlns:a16="http://schemas.microsoft.com/office/drawing/2014/main" id="{232AD75D-AFBA-8920-EF8C-F7907CA02D35}"/>
              </a:ext>
            </a:extLst>
          </p:cNvPr>
          <p:cNvGrpSpPr/>
          <p:nvPr/>
        </p:nvGrpSpPr>
        <p:grpSpPr>
          <a:xfrm>
            <a:off x="6819902" y="597428"/>
            <a:ext cx="5372098" cy="5663143"/>
            <a:chOff x="6521118" y="689092"/>
            <a:chExt cx="5372098" cy="5663143"/>
          </a:xfrm>
        </p:grpSpPr>
        <p:pic>
          <p:nvPicPr>
            <p:cNvPr id="9" name="Picture 8">
              <a:extLst>
                <a:ext uri="{FF2B5EF4-FFF2-40B4-BE49-F238E27FC236}">
                  <a16:creationId xmlns:a16="http://schemas.microsoft.com/office/drawing/2014/main" id="{4D843DD3-4003-A80F-0FF8-F0942A009A7E}"/>
                </a:ext>
              </a:extLst>
            </p:cNvPr>
            <p:cNvPicPr>
              <a:picLocks noChangeAspect="1"/>
            </p:cNvPicPr>
            <p:nvPr/>
          </p:nvPicPr>
          <p:blipFill>
            <a:blip r:embed="rId3"/>
            <a:stretch>
              <a:fillRect/>
            </a:stretch>
          </p:blipFill>
          <p:spPr>
            <a:xfrm>
              <a:off x="6888232" y="1612422"/>
              <a:ext cx="3951157" cy="2490289"/>
            </a:xfrm>
            <a:prstGeom prst="rect">
              <a:avLst/>
            </a:prstGeom>
          </p:spPr>
        </p:pic>
        <p:sp>
          <p:nvSpPr>
            <p:cNvPr id="12" name="TextBox 11">
              <a:extLst>
                <a:ext uri="{FF2B5EF4-FFF2-40B4-BE49-F238E27FC236}">
                  <a16:creationId xmlns:a16="http://schemas.microsoft.com/office/drawing/2014/main" id="{3934F2D1-5D6B-09F2-6600-8076D0922CFA}"/>
                </a:ext>
              </a:extLst>
            </p:cNvPr>
            <p:cNvSpPr txBox="1"/>
            <p:nvPr/>
          </p:nvSpPr>
          <p:spPr>
            <a:xfrm>
              <a:off x="6888232" y="689092"/>
              <a:ext cx="3442609" cy="923330"/>
            </a:xfrm>
            <a:prstGeom prst="rect">
              <a:avLst/>
            </a:prstGeom>
            <a:noFill/>
          </p:spPr>
          <p:txBody>
            <a:bodyPr wrap="none" rtlCol="0">
              <a:spAutoFit/>
            </a:bodyPr>
            <a:lstStyle/>
            <a:p>
              <a:r>
                <a:rPr lang="en-US" u="sng" dirty="0"/>
                <a:t>Demo B</a:t>
              </a:r>
            </a:p>
            <a:p>
              <a:endParaRPr lang="en-US" u="sng" dirty="0"/>
            </a:p>
            <a:p>
              <a:r>
                <a:rPr lang="en-US" dirty="0"/>
                <a:t>Now we have a skewed population</a:t>
              </a:r>
            </a:p>
          </p:txBody>
        </p:sp>
        <p:sp>
          <p:nvSpPr>
            <p:cNvPr id="13" name="TextBox 12">
              <a:extLst>
                <a:ext uri="{FF2B5EF4-FFF2-40B4-BE49-F238E27FC236}">
                  <a16:creationId xmlns:a16="http://schemas.microsoft.com/office/drawing/2014/main" id="{C36258B1-411A-B7FA-3A94-42E1D4637ED7}"/>
                </a:ext>
              </a:extLst>
            </p:cNvPr>
            <p:cNvSpPr txBox="1"/>
            <p:nvPr/>
          </p:nvSpPr>
          <p:spPr>
            <a:xfrm>
              <a:off x="6521118" y="4320910"/>
              <a:ext cx="5372098" cy="2031325"/>
            </a:xfrm>
            <a:prstGeom prst="rect">
              <a:avLst/>
            </a:prstGeom>
            <a:noFill/>
          </p:spPr>
          <p:txBody>
            <a:bodyPr wrap="square" rtlCol="0">
              <a:spAutoFit/>
            </a:bodyPr>
            <a:lstStyle/>
            <a:p>
              <a:r>
                <a:rPr lang="en-US" sz="1400" u="sng" dirty="0"/>
                <a:t>Interpretation of this demo</a:t>
              </a:r>
            </a:p>
            <a:p>
              <a:endParaRPr lang="en-US" sz="1400" u="sng" dirty="0"/>
            </a:p>
            <a:p>
              <a:pPr marL="285750" indent="-285750">
                <a:buFont typeface="Arial" panose="020B0604020202020204" pitchFamily="34" charset="0"/>
                <a:buChar char="•"/>
              </a:pPr>
              <a:r>
                <a:rPr lang="en-US" sz="1400" dirty="0"/>
                <a:t>Here we see that eventually with a large enough sample, we can overlay a normal curve and it lines up very well!</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a:t>So if in an application and we have a sample of size 30 from our original population…</a:t>
              </a:r>
            </a:p>
            <a:p>
              <a:pPr marL="742950" lvl="1" indent="-285750">
                <a:buFont typeface="Arial" panose="020B0604020202020204" pitchFamily="34" charset="0"/>
                <a:buChar char="•"/>
              </a:pPr>
              <a:r>
                <a:rPr lang="en-US" sz="1400" dirty="0"/>
                <a:t>We can be confident that our probability calculations that used the CLT results are actually good</a:t>
              </a:r>
            </a:p>
          </p:txBody>
        </p:sp>
      </p:grpSp>
    </p:spTree>
    <p:extLst>
      <p:ext uri="{BB962C8B-B14F-4D97-AF65-F5344CB8AC3E}">
        <p14:creationId xmlns:p14="http://schemas.microsoft.com/office/powerpoint/2010/main" val="1121269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Capsized Tour Boat</a:t>
            </a:r>
          </a:p>
        </p:txBody>
      </p:sp>
      <p:sp>
        <p:nvSpPr>
          <p:cNvPr id="3" name="Content Placeholder 2"/>
          <p:cNvSpPr>
            <a:spLocks noGrp="1"/>
          </p:cNvSpPr>
          <p:nvPr>
            <p:ph idx="1"/>
          </p:nvPr>
        </p:nvSpPr>
        <p:spPr/>
        <p:txBody>
          <a:bodyPr>
            <a:normAutofit/>
          </a:bodyPr>
          <a:lstStyle/>
          <a:p>
            <a:pPr marL="0" indent="0">
              <a:buNone/>
            </a:pPr>
            <a:r>
              <a:rPr lang="en-US" sz="2000" b="1" dirty="0"/>
              <a:t>Setup</a:t>
            </a:r>
          </a:p>
          <a:p>
            <a:r>
              <a:rPr lang="en-US" sz="2000" dirty="0"/>
              <a:t>On October 5, 2005, a tour boat name the </a:t>
            </a:r>
            <a:r>
              <a:rPr lang="en-US" sz="2000" i="1" dirty="0"/>
              <a:t>Ethan Allen </a:t>
            </a:r>
            <a:r>
              <a:rPr lang="en-US" sz="2000" dirty="0"/>
              <a:t>capsized in Lake George in New York with 47 passengers aboard.</a:t>
            </a:r>
          </a:p>
          <a:p>
            <a:r>
              <a:rPr lang="en-US" sz="2000" dirty="0"/>
              <a:t>The maximum weight capacity of the boat was estimated to be 7500 pounds.</a:t>
            </a:r>
          </a:p>
          <a:p>
            <a:r>
              <a:rPr lang="en-US" sz="2000" dirty="0"/>
              <a:t>Data from the Centers for Disease Control and Prevention indicates that weights of American adults in 2005 had a mean of 167 pounds and a standard deviation of 35 pounds.</a:t>
            </a:r>
          </a:p>
          <a:p>
            <a:pPr marL="0" indent="0">
              <a:buNone/>
            </a:pPr>
            <a:endParaRPr lang="en-US" sz="2000" dirty="0"/>
          </a:p>
          <a:p>
            <a:pPr marL="0" indent="0">
              <a:buNone/>
            </a:pPr>
            <a:r>
              <a:rPr lang="en-US" sz="2000" b="1" dirty="0"/>
              <a:t>Question</a:t>
            </a:r>
          </a:p>
          <a:p>
            <a:r>
              <a:rPr lang="en-US" sz="2000" dirty="0"/>
              <a:t>Use this information to estimate the probability that the total weight in a random sample of 47 American adults exceeds 7500 pounds (</a:t>
            </a:r>
            <a:r>
              <a:rPr lang="en-US" sz="2000" i="1" dirty="0"/>
              <a:t>which translates to an average weight of 7500 </a:t>
            </a:r>
            <a:r>
              <a:rPr lang="en-US" sz="2000" i="1" dirty="0" err="1"/>
              <a:t>lbs</a:t>
            </a:r>
            <a:r>
              <a:rPr lang="en-US" sz="2000" i="1" dirty="0"/>
              <a:t> / 47 people or 159.574 pounds per person</a:t>
            </a:r>
            <a:r>
              <a:rPr lang="en-US" sz="2000" dirty="0"/>
              <a:t>).</a:t>
            </a:r>
          </a:p>
        </p:txBody>
      </p:sp>
    </p:spTree>
    <p:custDataLst>
      <p:tags r:id="rId1"/>
    </p:custDataLst>
    <p:extLst>
      <p:ext uri="{BB962C8B-B14F-4D97-AF65-F5344CB8AC3E}">
        <p14:creationId xmlns:p14="http://schemas.microsoft.com/office/powerpoint/2010/main" val="1218445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1800" y="-117475"/>
            <a:ext cx="10515600" cy="1325563"/>
          </a:xfrm>
        </p:spPr>
        <p:txBody>
          <a:bodyPr/>
          <a:lstStyle/>
          <a:p>
            <a:r>
              <a:rPr lang="en-US" dirty="0"/>
              <a:t>Solution</a:t>
            </a:r>
          </a:p>
        </p:txBody>
      </p:sp>
      <p:sp>
        <p:nvSpPr>
          <p:cNvPr id="4" name="Content Placeholder 2">
            <a:extLst>
              <a:ext uri="{FF2B5EF4-FFF2-40B4-BE49-F238E27FC236}">
                <a16:creationId xmlns:a16="http://schemas.microsoft.com/office/drawing/2014/main" id="{6233DA71-DC44-584F-9450-3BC260BA6FC7}"/>
              </a:ext>
            </a:extLst>
          </p:cNvPr>
          <p:cNvSpPr txBox="1">
            <a:spLocks/>
          </p:cNvSpPr>
          <p:nvPr/>
        </p:nvSpPr>
        <p:spPr>
          <a:xfrm>
            <a:off x="431800" y="1103868"/>
            <a:ext cx="10515600" cy="3709988"/>
          </a:xfrm>
          <a:prstGeom prst="rect">
            <a:avLst/>
          </a:prstGeom>
          <a:ln>
            <a:noFill/>
          </a:ln>
        </p:spPr>
        <p:style>
          <a:lnRef idx="2">
            <a:schemeClr val="accent1"/>
          </a:lnRef>
          <a:fillRef idx="1">
            <a:schemeClr val="lt1"/>
          </a:fillRef>
          <a:effectRef idx="0">
            <a:schemeClr val="accent1"/>
          </a:effectRef>
          <a:fontRef idx="minor">
            <a:schemeClr val="dk1"/>
          </a:fontRef>
        </p:style>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dk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dk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dk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9pPr>
          </a:lstStyle>
          <a:p>
            <a:pPr marL="0" indent="0">
              <a:buFont typeface="Arial" panose="020B0604020202020204" pitchFamily="34" charset="0"/>
              <a:buNone/>
            </a:pPr>
            <a:r>
              <a:rPr lang="en-US" sz="1800" u="sng" dirty="0"/>
              <a:t>Solve</a:t>
            </a:r>
          </a:p>
          <a:p>
            <a:pPr marL="0" indent="0">
              <a:buNone/>
            </a:pPr>
            <a:r>
              <a:rPr lang="en-US" sz="1800" dirty="0"/>
              <a:t>1) Find / define the distribution of sample means of weights.</a:t>
            </a:r>
          </a:p>
          <a:p>
            <a:endParaRPr lang="en-US" sz="1800" dirty="0"/>
          </a:p>
          <a:p>
            <a:endParaRPr lang="en-US" sz="1800" dirty="0"/>
          </a:p>
          <a:p>
            <a:endParaRPr lang="en-US" sz="1800" dirty="0"/>
          </a:p>
          <a:p>
            <a:pPr marL="0" indent="0">
              <a:buNone/>
            </a:pPr>
            <a:r>
              <a:rPr lang="en-US" sz="1800" dirty="0"/>
              <a:t>2) Find the probability total weight in a random sample of 47 American adults exceeds 7500 pounds.</a:t>
            </a:r>
          </a:p>
          <a:p>
            <a:endParaRPr lang="en-US" sz="1800" dirty="0"/>
          </a:p>
          <a:p>
            <a:pPr marL="457200" indent="-457200">
              <a:buFont typeface="+mj-lt"/>
              <a:buAutoNum type="arabicParenR"/>
            </a:pPr>
            <a:endParaRPr lang="en-US" sz="2000" dirty="0"/>
          </a:p>
          <a:p>
            <a:pPr marL="457200" indent="-457200">
              <a:buFont typeface="+mj-lt"/>
              <a:buAutoNum type="arabicParenR"/>
            </a:pPr>
            <a:endParaRPr lang="en-US" sz="2000" dirty="0"/>
          </a:p>
          <a:p>
            <a:endParaRPr lang="en-US" sz="1800" dirty="0"/>
          </a:p>
        </p:txBody>
      </p:sp>
      <p:sp>
        <p:nvSpPr>
          <p:cNvPr id="25" name="TextBox 24">
            <a:extLst>
              <a:ext uri="{FF2B5EF4-FFF2-40B4-BE49-F238E27FC236}">
                <a16:creationId xmlns:a16="http://schemas.microsoft.com/office/drawing/2014/main" id="{BCAA34FB-9DFE-93A6-DF3D-751DBD433AC4}"/>
              </a:ext>
            </a:extLst>
          </p:cNvPr>
          <p:cNvSpPr txBox="1"/>
          <p:nvPr/>
        </p:nvSpPr>
        <p:spPr>
          <a:xfrm>
            <a:off x="8590546" y="192425"/>
            <a:ext cx="3392907" cy="1015663"/>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US" sz="1200" dirty="0">
                <a:solidFill>
                  <a:srgbClr val="7030A0"/>
                </a:solidFill>
              </a:rPr>
              <a:t>STEP 1: Draw Normal Curve and Label!!! </a:t>
            </a:r>
            <a:r>
              <a:rPr lang="en-US" sz="1200" b="1" dirty="0">
                <a:solidFill>
                  <a:srgbClr val="7030A0"/>
                </a:solidFill>
              </a:rPr>
              <a:t>Find new parameters!</a:t>
            </a:r>
          </a:p>
          <a:p>
            <a:r>
              <a:rPr lang="en-US" sz="1200" dirty="0">
                <a:solidFill>
                  <a:srgbClr val="7030A0"/>
                </a:solidFill>
              </a:rPr>
              <a:t>STEP 2: Write in terms of a probability statement!!!</a:t>
            </a:r>
          </a:p>
          <a:p>
            <a:r>
              <a:rPr lang="en-US" sz="1200" dirty="0">
                <a:solidFill>
                  <a:srgbClr val="7030A0"/>
                </a:solidFill>
              </a:rPr>
              <a:t>STEP 3: Shade the curve</a:t>
            </a:r>
          </a:p>
          <a:p>
            <a:r>
              <a:rPr lang="en-US" sz="1200" dirty="0">
                <a:solidFill>
                  <a:srgbClr val="7030A0"/>
                </a:solidFill>
              </a:rPr>
              <a:t>STEP 4: Show work and write answer!</a:t>
            </a:r>
          </a:p>
        </p:txBody>
      </p:sp>
    </p:spTree>
    <p:custDataLst>
      <p:tags r:id="rId1"/>
    </p:custDataLst>
    <p:extLst>
      <p:ext uri="{BB962C8B-B14F-4D97-AF65-F5344CB8AC3E}">
        <p14:creationId xmlns:p14="http://schemas.microsoft.com/office/powerpoint/2010/main" val="22872844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1800" y="-117475"/>
            <a:ext cx="10515600" cy="1325563"/>
          </a:xfrm>
        </p:spPr>
        <p:txBody>
          <a:bodyPr/>
          <a:lstStyle/>
          <a:p>
            <a:r>
              <a:rPr lang="en-US" dirty="0"/>
              <a:t>Solution</a:t>
            </a:r>
          </a:p>
        </p:txBody>
      </p:sp>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6233DA71-DC44-584F-9450-3BC260BA6FC7}"/>
                  </a:ext>
                </a:extLst>
              </p:cNvPr>
              <p:cNvSpPr txBox="1">
                <a:spLocks/>
              </p:cNvSpPr>
              <p:nvPr/>
            </p:nvSpPr>
            <p:spPr>
              <a:xfrm>
                <a:off x="431800" y="1340945"/>
                <a:ext cx="10515600" cy="3709988"/>
              </a:xfrm>
              <a:prstGeom prst="rect">
                <a:avLst/>
              </a:prstGeom>
              <a:ln>
                <a:noFill/>
              </a:ln>
            </p:spPr>
            <p:style>
              <a:lnRef idx="2">
                <a:schemeClr val="accent1"/>
              </a:lnRef>
              <a:fillRef idx="1">
                <a:schemeClr val="lt1"/>
              </a:fillRef>
              <a:effectRef idx="0">
                <a:schemeClr val="accent1"/>
              </a:effectRef>
              <a:fontRef idx="minor">
                <a:schemeClr val="dk1"/>
              </a:fontRef>
            </p:style>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dk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dk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dk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9pPr>
              </a:lstStyle>
              <a:p>
                <a:pPr marL="0" indent="0">
                  <a:buFont typeface="Arial" panose="020B0604020202020204" pitchFamily="34" charset="0"/>
                  <a:buNone/>
                </a:pPr>
                <a:r>
                  <a:rPr lang="en-US" sz="1800" u="sng" dirty="0"/>
                  <a:t>Solve</a:t>
                </a:r>
              </a:p>
              <a:p>
                <a:pPr marL="0" indent="0">
                  <a:buNone/>
                </a:pPr>
                <a:r>
                  <a:rPr lang="en-US" sz="1800" dirty="0"/>
                  <a:t>1) Find / define the distribution of sample means of weights.</a:t>
                </a:r>
              </a:p>
              <a:p>
                <a:r>
                  <a:rPr lang="en-US" sz="1800" dirty="0"/>
                  <a:t>Based on CLT, we know:</a:t>
                </a:r>
              </a:p>
              <a:p>
                <a:pPr lvl="1"/>
                <a14:m>
                  <m:oMath xmlns:m="http://schemas.openxmlformats.org/officeDocument/2006/math">
                    <m:sSub>
                      <m:sSubPr>
                        <m:ctrlPr>
                          <a:rPr lang="en-US" sz="1400" i="1" smtClean="0">
                            <a:solidFill>
                              <a:srgbClr val="FF0000"/>
                            </a:solidFill>
                            <a:latin typeface="Cambria Math" panose="02040503050406030204" pitchFamily="18" charset="0"/>
                          </a:rPr>
                        </m:ctrlPr>
                      </m:sSubPr>
                      <m:e>
                        <m:r>
                          <a:rPr lang="en-US" sz="1400" i="1">
                            <a:solidFill>
                              <a:srgbClr val="FF0000"/>
                            </a:solidFill>
                            <a:latin typeface="Cambria Math"/>
                            <a:ea typeface="Cambria Math"/>
                          </a:rPr>
                          <m:t>𝜇</m:t>
                        </m:r>
                      </m:e>
                      <m:sub>
                        <m:acc>
                          <m:accPr>
                            <m:chr m:val="̅"/>
                            <m:ctrlPr>
                              <a:rPr lang="en-US" sz="1400" i="1">
                                <a:solidFill>
                                  <a:srgbClr val="FF0000"/>
                                </a:solidFill>
                                <a:latin typeface="Cambria Math" panose="02040503050406030204" pitchFamily="18" charset="0"/>
                              </a:rPr>
                            </m:ctrlPr>
                          </m:accPr>
                          <m:e>
                            <m:r>
                              <a:rPr lang="en-US" sz="1400" i="1">
                                <a:solidFill>
                                  <a:srgbClr val="FF0000"/>
                                </a:solidFill>
                                <a:latin typeface="Cambria Math"/>
                              </a:rPr>
                              <m:t>𝑥</m:t>
                            </m:r>
                          </m:e>
                        </m:acc>
                      </m:sub>
                    </m:sSub>
                    <m:r>
                      <a:rPr lang="en-US" sz="1400" i="1">
                        <a:solidFill>
                          <a:srgbClr val="FF0000"/>
                        </a:solidFill>
                        <a:latin typeface="Cambria Math"/>
                      </a:rPr>
                      <m:t>=</m:t>
                    </m:r>
                    <m:r>
                      <a:rPr lang="en-US" sz="1400" b="0" i="1" smtClean="0">
                        <a:solidFill>
                          <a:srgbClr val="FF0000"/>
                        </a:solidFill>
                        <a:latin typeface="Cambria Math" panose="02040503050406030204" pitchFamily="18" charset="0"/>
                      </a:rPr>
                      <m:t>𝜇</m:t>
                    </m:r>
                    <m:r>
                      <a:rPr lang="en-US" sz="1400" b="0" i="1" smtClean="0">
                        <a:solidFill>
                          <a:srgbClr val="FF0000"/>
                        </a:solidFill>
                        <a:latin typeface="Cambria Math" panose="02040503050406030204" pitchFamily="18" charset="0"/>
                      </a:rPr>
                      <m:t>=167</m:t>
                    </m:r>
                  </m:oMath>
                </a14:m>
                <a:r>
                  <a:rPr lang="en-US" sz="1400" dirty="0">
                    <a:solidFill>
                      <a:srgbClr val="FF0000"/>
                    </a:solidFill>
                  </a:rPr>
                  <a:t> lbs and </a:t>
                </a:r>
                <a14:m>
                  <m:oMath xmlns:m="http://schemas.openxmlformats.org/officeDocument/2006/math">
                    <m:sSub>
                      <m:sSubPr>
                        <m:ctrlPr>
                          <a:rPr lang="en-US" sz="1400" i="1">
                            <a:solidFill>
                              <a:srgbClr val="FF0000"/>
                            </a:solidFill>
                            <a:latin typeface="Cambria Math" panose="02040503050406030204" pitchFamily="18" charset="0"/>
                          </a:rPr>
                        </m:ctrlPr>
                      </m:sSubPr>
                      <m:e>
                        <m:r>
                          <a:rPr lang="en-US" sz="1400" i="1">
                            <a:solidFill>
                              <a:srgbClr val="FF0000"/>
                            </a:solidFill>
                            <a:latin typeface="Cambria Math"/>
                            <a:ea typeface="Cambria Math"/>
                          </a:rPr>
                          <m:t>𝜎</m:t>
                        </m:r>
                      </m:e>
                      <m:sub>
                        <m:acc>
                          <m:accPr>
                            <m:chr m:val="̅"/>
                            <m:ctrlPr>
                              <a:rPr lang="en-US" sz="1400" i="1">
                                <a:solidFill>
                                  <a:srgbClr val="FF0000"/>
                                </a:solidFill>
                                <a:latin typeface="Cambria Math" panose="02040503050406030204" pitchFamily="18" charset="0"/>
                              </a:rPr>
                            </m:ctrlPr>
                          </m:accPr>
                          <m:e>
                            <m:r>
                              <a:rPr lang="en-US" sz="1400" i="1">
                                <a:solidFill>
                                  <a:srgbClr val="FF0000"/>
                                </a:solidFill>
                                <a:latin typeface="Cambria Math"/>
                              </a:rPr>
                              <m:t>𝑥</m:t>
                            </m:r>
                          </m:e>
                        </m:acc>
                      </m:sub>
                    </m:sSub>
                    <m:r>
                      <a:rPr lang="en-US" sz="1400" i="1">
                        <a:solidFill>
                          <a:srgbClr val="FF0000"/>
                        </a:solidFill>
                        <a:latin typeface="Cambria Math"/>
                      </a:rPr>
                      <m:t>=</m:t>
                    </m:r>
                    <m:f>
                      <m:fPr>
                        <m:ctrlPr>
                          <a:rPr lang="en-US" sz="1400" i="1">
                            <a:solidFill>
                              <a:srgbClr val="FF0000"/>
                            </a:solidFill>
                            <a:latin typeface="Cambria Math" panose="02040503050406030204" pitchFamily="18" charset="0"/>
                          </a:rPr>
                        </m:ctrlPr>
                      </m:fPr>
                      <m:num>
                        <m:r>
                          <a:rPr lang="en-US" sz="1400" i="1">
                            <a:solidFill>
                              <a:srgbClr val="FF0000"/>
                            </a:solidFill>
                            <a:latin typeface="Cambria Math"/>
                            <a:ea typeface="Cambria Math"/>
                          </a:rPr>
                          <m:t>𝜎</m:t>
                        </m:r>
                      </m:num>
                      <m:den>
                        <m:rad>
                          <m:radPr>
                            <m:degHide m:val="on"/>
                            <m:ctrlPr>
                              <a:rPr lang="en-US" sz="1400" i="1">
                                <a:solidFill>
                                  <a:srgbClr val="FF0000"/>
                                </a:solidFill>
                                <a:latin typeface="Cambria Math" panose="02040503050406030204" pitchFamily="18" charset="0"/>
                              </a:rPr>
                            </m:ctrlPr>
                          </m:radPr>
                          <m:deg/>
                          <m:e>
                            <m:r>
                              <a:rPr lang="en-US" sz="1400" i="1">
                                <a:solidFill>
                                  <a:srgbClr val="FF0000"/>
                                </a:solidFill>
                                <a:latin typeface="Cambria Math"/>
                              </a:rPr>
                              <m:t>𝑛</m:t>
                            </m:r>
                          </m:e>
                        </m:rad>
                      </m:den>
                    </m:f>
                  </m:oMath>
                </a14:m>
                <a:r>
                  <a:rPr lang="en-US" sz="1400" dirty="0">
                    <a:solidFill>
                      <a:srgbClr val="FF0000"/>
                    </a:solidFill>
                    <a:cs typeface="Calibri"/>
                  </a:rPr>
                  <a:t> = </a:t>
                </a:r>
                <a14:m>
                  <m:oMath xmlns:m="http://schemas.openxmlformats.org/officeDocument/2006/math">
                    <m:f>
                      <m:fPr>
                        <m:ctrlPr>
                          <a:rPr lang="en-US" sz="1400" i="1">
                            <a:solidFill>
                              <a:srgbClr val="FF0000"/>
                            </a:solidFill>
                            <a:latin typeface="Cambria Math" panose="02040503050406030204" pitchFamily="18" charset="0"/>
                            <a:cs typeface="Calibri"/>
                          </a:rPr>
                        </m:ctrlPr>
                      </m:fPr>
                      <m:num>
                        <m:r>
                          <a:rPr lang="en-US" sz="1400" i="1">
                            <a:solidFill>
                              <a:srgbClr val="FF0000"/>
                            </a:solidFill>
                            <a:latin typeface="Cambria Math"/>
                            <a:cs typeface="Calibri"/>
                          </a:rPr>
                          <m:t>35</m:t>
                        </m:r>
                      </m:num>
                      <m:den>
                        <m:rad>
                          <m:radPr>
                            <m:degHide m:val="on"/>
                            <m:ctrlPr>
                              <a:rPr lang="en-US" sz="1400" i="1">
                                <a:solidFill>
                                  <a:srgbClr val="FF0000"/>
                                </a:solidFill>
                                <a:latin typeface="Cambria Math" panose="02040503050406030204" pitchFamily="18" charset="0"/>
                                <a:cs typeface="Calibri"/>
                              </a:rPr>
                            </m:ctrlPr>
                          </m:radPr>
                          <m:deg/>
                          <m:e>
                            <m:r>
                              <a:rPr lang="en-US" sz="1400" i="1">
                                <a:solidFill>
                                  <a:srgbClr val="FF0000"/>
                                </a:solidFill>
                                <a:latin typeface="Cambria Math"/>
                                <a:cs typeface="Calibri"/>
                              </a:rPr>
                              <m:t>47</m:t>
                            </m:r>
                          </m:e>
                        </m:rad>
                      </m:den>
                    </m:f>
                  </m:oMath>
                </a14:m>
                <a:r>
                  <a:rPr lang="en-US" sz="1400" dirty="0">
                    <a:solidFill>
                      <a:srgbClr val="FF0000"/>
                    </a:solidFill>
                    <a:cs typeface="Calibri"/>
                  </a:rPr>
                  <a:t> = 5.105 lbs.</a:t>
                </a:r>
              </a:p>
              <a:p>
                <a:pPr lvl="1"/>
                <a:r>
                  <a:rPr lang="en-US" sz="1400" dirty="0"/>
                  <a:t>So…</a:t>
                </a:r>
              </a:p>
              <a:p>
                <a:pPr marL="457200" lvl="1" indent="0">
                  <a:buNone/>
                </a:pPr>
                <a14:m>
                  <m:oMathPara xmlns:m="http://schemas.openxmlformats.org/officeDocument/2006/math">
                    <m:oMathParaPr>
                      <m:jc m:val="centerGroup"/>
                    </m:oMathParaPr>
                    <m:oMath xmlns:m="http://schemas.openxmlformats.org/officeDocument/2006/math">
                      <m:acc>
                        <m:accPr>
                          <m:chr m:val="̅"/>
                          <m:ctrlPr>
                            <a:rPr lang="en-US" sz="1600" i="1" smtClean="0">
                              <a:solidFill>
                                <a:srgbClr val="FF0000"/>
                              </a:solidFill>
                              <a:latin typeface="Cambria Math" panose="02040503050406030204" pitchFamily="18" charset="0"/>
                            </a:rPr>
                          </m:ctrlPr>
                        </m:accPr>
                        <m:e>
                          <m:r>
                            <a:rPr lang="en-US" sz="1600" i="1">
                              <a:solidFill>
                                <a:srgbClr val="FF0000"/>
                              </a:solidFill>
                              <a:latin typeface="Cambria Math" panose="02040503050406030204" pitchFamily="18" charset="0"/>
                            </a:rPr>
                            <m:t>𝑋</m:t>
                          </m:r>
                        </m:e>
                      </m:acc>
                      <m:r>
                        <a:rPr lang="en-US" sz="1800" i="1" dirty="0">
                          <a:solidFill>
                            <a:srgbClr val="FF0000"/>
                          </a:solidFill>
                          <a:latin typeface="Cambria Math" panose="02040503050406030204" pitchFamily="18" charset="0"/>
                        </a:rPr>
                        <m:t>∼</m:t>
                      </m:r>
                      <m:r>
                        <a:rPr lang="en-US" sz="1800" i="1" dirty="0">
                          <a:solidFill>
                            <a:srgbClr val="FF0000"/>
                          </a:solidFill>
                          <a:latin typeface="Cambria Math" panose="02040503050406030204" pitchFamily="18" charset="0"/>
                        </a:rPr>
                        <m:t>𝑁𝑜𝑟𝑚𝑎𝑙</m:t>
                      </m:r>
                      <m:d>
                        <m:dPr>
                          <m:ctrlPr>
                            <a:rPr lang="en-US" sz="1800" i="1" dirty="0">
                              <a:solidFill>
                                <a:srgbClr val="FF0000"/>
                              </a:solidFill>
                              <a:latin typeface="Cambria Math" panose="02040503050406030204" pitchFamily="18" charset="0"/>
                            </a:rPr>
                          </m:ctrlPr>
                        </m:dPr>
                        <m:e>
                          <m:r>
                            <a:rPr lang="en-US" sz="1800" i="1" dirty="0">
                              <a:solidFill>
                                <a:srgbClr val="FF0000"/>
                              </a:solidFill>
                              <a:latin typeface="Cambria Math" panose="02040503050406030204" pitchFamily="18" charset="0"/>
                            </a:rPr>
                            <m:t>𝑚𝑒𝑎𝑛</m:t>
                          </m:r>
                          <m:r>
                            <a:rPr lang="en-US" sz="1800" i="1" dirty="0">
                              <a:solidFill>
                                <a:srgbClr val="FF0000"/>
                              </a:solidFill>
                              <a:latin typeface="Cambria Math" panose="02040503050406030204" pitchFamily="18" charset="0"/>
                            </a:rPr>
                            <m:t>=167, </m:t>
                          </m:r>
                          <m:r>
                            <a:rPr lang="en-US" sz="1800" i="1" dirty="0">
                              <a:solidFill>
                                <a:srgbClr val="FF0000"/>
                              </a:solidFill>
                              <a:latin typeface="Cambria Math" panose="02040503050406030204" pitchFamily="18" charset="0"/>
                            </a:rPr>
                            <m:t>𝑆𝐷</m:t>
                          </m:r>
                          <m:r>
                            <a:rPr lang="en-US" sz="1800" i="1" dirty="0">
                              <a:solidFill>
                                <a:srgbClr val="FF0000"/>
                              </a:solidFill>
                              <a:latin typeface="Cambria Math" panose="02040503050406030204" pitchFamily="18" charset="0"/>
                            </a:rPr>
                            <m:t>=</m:t>
                          </m:r>
                          <m:f>
                            <m:fPr>
                              <m:ctrlPr>
                                <a:rPr lang="en-US" sz="1800" i="1" dirty="0">
                                  <a:solidFill>
                                    <a:srgbClr val="FF0000"/>
                                  </a:solidFill>
                                  <a:latin typeface="Cambria Math" panose="02040503050406030204" pitchFamily="18" charset="0"/>
                                </a:rPr>
                              </m:ctrlPr>
                            </m:fPr>
                            <m:num>
                              <m:r>
                                <a:rPr lang="en-US" sz="1800" b="0" i="1" dirty="0" smtClean="0">
                                  <a:solidFill>
                                    <a:srgbClr val="FF0000"/>
                                  </a:solidFill>
                                  <a:latin typeface="Cambria Math" panose="02040503050406030204" pitchFamily="18" charset="0"/>
                                </a:rPr>
                                <m:t>35</m:t>
                              </m:r>
                            </m:num>
                            <m:den>
                              <m:rad>
                                <m:radPr>
                                  <m:degHide m:val="on"/>
                                  <m:ctrlPr>
                                    <a:rPr lang="en-US" sz="1800" i="1" dirty="0">
                                      <a:solidFill>
                                        <a:srgbClr val="FF0000"/>
                                      </a:solidFill>
                                      <a:latin typeface="Cambria Math" panose="02040503050406030204" pitchFamily="18" charset="0"/>
                                    </a:rPr>
                                  </m:ctrlPr>
                                </m:radPr>
                                <m:deg/>
                                <m:e>
                                  <m:r>
                                    <a:rPr lang="en-US" sz="1800" b="0" i="1" dirty="0" smtClean="0">
                                      <a:solidFill>
                                        <a:srgbClr val="FF0000"/>
                                      </a:solidFill>
                                      <a:latin typeface="Cambria Math" panose="02040503050406030204" pitchFamily="18" charset="0"/>
                                    </a:rPr>
                                    <m:t>47</m:t>
                                  </m:r>
                                </m:e>
                              </m:rad>
                            </m:den>
                          </m:f>
                        </m:e>
                      </m:d>
                    </m:oMath>
                  </m:oMathPara>
                </a14:m>
                <a:endParaRPr lang="en-US" sz="1800" dirty="0"/>
              </a:p>
              <a:p>
                <a:pPr marL="0" indent="0">
                  <a:buNone/>
                </a:pPr>
                <a:r>
                  <a:rPr lang="en-US" sz="1800" dirty="0"/>
                  <a:t>2) Find the probability total weight in a random sample of 47 American adults exceeds 7500 pounds.</a:t>
                </a:r>
              </a:p>
              <a:p>
                <a:pPr marL="0" indent="0">
                  <a:buNone/>
                </a:pPr>
                <a14:m>
                  <m:oMath xmlns:m="http://schemas.openxmlformats.org/officeDocument/2006/math">
                    <m:r>
                      <a:rPr lang="en-US" sz="1800" b="0" i="1" smtClean="0">
                        <a:solidFill>
                          <a:srgbClr val="FF0000"/>
                        </a:solidFill>
                        <a:latin typeface="Cambria Math" panose="02040503050406030204" pitchFamily="18" charset="0"/>
                      </a:rPr>
                      <m:t>𝑃</m:t>
                    </m:r>
                    <m:d>
                      <m:dPr>
                        <m:ctrlPr>
                          <a:rPr lang="en-US" sz="1800" b="0" i="1" smtClean="0">
                            <a:solidFill>
                              <a:srgbClr val="FF0000"/>
                            </a:solidFill>
                            <a:latin typeface="Cambria Math" panose="02040503050406030204" pitchFamily="18" charset="0"/>
                          </a:rPr>
                        </m:ctrlPr>
                      </m:dPr>
                      <m:e>
                        <m:acc>
                          <m:accPr>
                            <m:chr m:val="̅"/>
                            <m:ctrlPr>
                              <a:rPr lang="en-US" sz="1800" b="0" i="1" smtClean="0">
                                <a:solidFill>
                                  <a:srgbClr val="FF0000"/>
                                </a:solidFill>
                                <a:latin typeface="Cambria Math" panose="02040503050406030204" pitchFamily="18" charset="0"/>
                              </a:rPr>
                            </m:ctrlPr>
                          </m:accPr>
                          <m:e>
                            <m:r>
                              <a:rPr lang="en-US" sz="1800" b="0" i="1" smtClean="0">
                                <a:solidFill>
                                  <a:srgbClr val="FF0000"/>
                                </a:solidFill>
                                <a:latin typeface="Cambria Math" panose="02040503050406030204" pitchFamily="18" charset="0"/>
                              </a:rPr>
                              <m:t>𝑋</m:t>
                            </m:r>
                          </m:e>
                        </m:acc>
                        <m:r>
                          <a:rPr lang="en-US" sz="1800" b="0" i="1" smtClean="0">
                            <a:solidFill>
                              <a:srgbClr val="FF0000"/>
                            </a:solidFill>
                            <a:latin typeface="Cambria Math" panose="02040503050406030204" pitchFamily="18" charset="0"/>
                          </a:rPr>
                          <m:t>≥159.574</m:t>
                        </m:r>
                      </m:e>
                    </m:d>
                    <m:r>
                      <a:rPr lang="en-US" sz="1800" b="0" i="1" smtClean="0">
                        <a:solidFill>
                          <a:srgbClr val="FF0000"/>
                        </a:solidFill>
                        <a:latin typeface="Cambria Math" panose="02040503050406030204" pitchFamily="18" charset="0"/>
                      </a:rPr>
                      <m:t>=</m:t>
                    </m:r>
                    <m:r>
                      <a:rPr lang="en-US" sz="1800" b="0" i="1" smtClean="0">
                        <a:solidFill>
                          <a:srgbClr val="FF0000"/>
                        </a:solidFill>
                        <a:latin typeface="Cambria Math" panose="02040503050406030204" pitchFamily="18" charset="0"/>
                      </a:rPr>
                      <m:t>𝑛𝑜𝑟𝑚𝑎𝑙𝑐𝑑𝑓</m:t>
                    </m:r>
                    <m:r>
                      <a:rPr lang="en-US" sz="1800" b="0" i="1" smtClean="0">
                        <a:solidFill>
                          <a:srgbClr val="FF0000"/>
                        </a:solidFill>
                        <a:latin typeface="Cambria Math" panose="02040503050406030204" pitchFamily="18" charset="0"/>
                      </a:rPr>
                      <m:t>(</m:t>
                    </m:r>
                    <m:r>
                      <a:rPr lang="en-US" sz="1800" b="0" i="1" smtClean="0">
                        <a:solidFill>
                          <a:srgbClr val="FF0000"/>
                        </a:solidFill>
                        <a:latin typeface="Cambria Math" panose="02040503050406030204" pitchFamily="18" charset="0"/>
                      </a:rPr>
                      <m:t>𝑙𝑜𝑤𝑒𝑟</m:t>
                    </m:r>
                    <m:r>
                      <a:rPr lang="en-US" sz="1800" b="0" i="1" smtClean="0">
                        <a:solidFill>
                          <a:srgbClr val="FF0000"/>
                        </a:solidFill>
                        <a:latin typeface="Cambria Math" panose="02040503050406030204" pitchFamily="18" charset="0"/>
                      </a:rPr>
                      <m:t>=159.574, </m:t>
                    </m:r>
                    <m:r>
                      <a:rPr lang="en-US" sz="1800" b="0" i="1" smtClean="0">
                        <a:solidFill>
                          <a:srgbClr val="FF0000"/>
                        </a:solidFill>
                        <a:latin typeface="Cambria Math" panose="02040503050406030204" pitchFamily="18" charset="0"/>
                      </a:rPr>
                      <m:t>𝑢𝑝𝑝𝑒𝑟</m:t>
                    </m:r>
                    <m:r>
                      <a:rPr lang="en-US" sz="1800" b="0" i="1" smtClean="0">
                        <a:solidFill>
                          <a:srgbClr val="FF0000"/>
                        </a:solidFill>
                        <a:latin typeface="Cambria Math" panose="02040503050406030204" pitchFamily="18" charset="0"/>
                      </a:rPr>
                      <m:t>=10000, </m:t>
                    </m:r>
                    <m:r>
                      <a:rPr lang="en-US" sz="1800" b="0" i="1" smtClean="0">
                        <a:solidFill>
                          <a:srgbClr val="FF0000"/>
                        </a:solidFill>
                        <a:latin typeface="Cambria Math" panose="02040503050406030204" pitchFamily="18" charset="0"/>
                      </a:rPr>
                      <m:t>𝜇</m:t>
                    </m:r>
                    <m:r>
                      <a:rPr lang="en-US" sz="1800" b="0" i="1" smtClean="0">
                        <a:solidFill>
                          <a:srgbClr val="FF0000"/>
                        </a:solidFill>
                        <a:latin typeface="Cambria Math" panose="02040503050406030204" pitchFamily="18" charset="0"/>
                      </a:rPr>
                      <m:t>=167, </m:t>
                    </m:r>
                    <m:r>
                      <a:rPr lang="en-US" sz="1800" b="0" i="1" smtClean="0">
                        <a:solidFill>
                          <a:srgbClr val="FF0000"/>
                        </a:solidFill>
                        <a:latin typeface="Cambria Math" panose="02040503050406030204" pitchFamily="18" charset="0"/>
                      </a:rPr>
                      <m:t>𝜎</m:t>
                    </m:r>
                    <m:r>
                      <a:rPr lang="en-US" sz="1800" b="0" i="1" smtClean="0">
                        <a:solidFill>
                          <a:srgbClr val="FF0000"/>
                        </a:solidFill>
                        <a:latin typeface="Cambria Math" panose="02040503050406030204" pitchFamily="18" charset="0"/>
                      </a:rPr>
                      <m:t>=</m:t>
                    </m:r>
                    <m:f>
                      <m:fPr>
                        <m:ctrlPr>
                          <a:rPr lang="en-US" sz="1800" i="1" dirty="0">
                            <a:solidFill>
                              <a:srgbClr val="FF0000"/>
                            </a:solidFill>
                            <a:latin typeface="Cambria Math" panose="02040503050406030204" pitchFamily="18" charset="0"/>
                          </a:rPr>
                        </m:ctrlPr>
                      </m:fPr>
                      <m:num>
                        <m:r>
                          <a:rPr lang="en-US" sz="1800" i="1" dirty="0">
                            <a:solidFill>
                              <a:srgbClr val="FF0000"/>
                            </a:solidFill>
                            <a:latin typeface="Cambria Math" panose="02040503050406030204" pitchFamily="18" charset="0"/>
                          </a:rPr>
                          <m:t>35</m:t>
                        </m:r>
                      </m:num>
                      <m:den>
                        <m:rad>
                          <m:radPr>
                            <m:degHide m:val="on"/>
                            <m:ctrlPr>
                              <a:rPr lang="en-US" sz="1800" i="1" dirty="0">
                                <a:solidFill>
                                  <a:srgbClr val="FF0000"/>
                                </a:solidFill>
                                <a:latin typeface="Cambria Math" panose="02040503050406030204" pitchFamily="18" charset="0"/>
                              </a:rPr>
                            </m:ctrlPr>
                          </m:radPr>
                          <m:deg/>
                          <m:e>
                            <m:r>
                              <a:rPr lang="en-US" sz="1800" i="1" dirty="0">
                                <a:solidFill>
                                  <a:srgbClr val="FF0000"/>
                                </a:solidFill>
                                <a:latin typeface="Cambria Math" panose="02040503050406030204" pitchFamily="18" charset="0"/>
                              </a:rPr>
                              <m:t>47</m:t>
                            </m:r>
                          </m:e>
                        </m:rad>
                      </m:den>
                    </m:f>
                  </m:oMath>
                </a14:m>
                <a:r>
                  <a:rPr lang="en-US" sz="1800" dirty="0">
                    <a:solidFill>
                      <a:srgbClr val="FF0000"/>
                    </a:solidFill>
                  </a:rPr>
                  <a:t>) = 0.9271</a:t>
                </a:r>
              </a:p>
              <a:p>
                <a:endParaRPr lang="en-US" sz="1800" dirty="0"/>
              </a:p>
              <a:p>
                <a:pPr marL="457200" indent="-457200">
                  <a:buFont typeface="+mj-lt"/>
                  <a:buAutoNum type="arabicParenR"/>
                </a:pPr>
                <a:endParaRPr lang="en-US" sz="2000" dirty="0"/>
              </a:p>
              <a:p>
                <a:pPr marL="457200" indent="-457200">
                  <a:buFont typeface="+mj-lt"/>
                  <a:buAutoNum type="arabicParenR"/>
                </a:pPr>
                <a:endParaRPr lang="en-US" sz="2000" dirty="0"/>
              </a:p>
              <a:p>
                <a:endParaRPr lang="en-US" sz="1800" dirty="0"/>
              </a:p>
            </p:txBody>
          </p:sp>
        </mc:Choice>
        <mc:Fallback xmlns="">
          <p:sp>
            <p:nvSpPr>
              <p:cNvPr id="4" name="Content Placeholder 2">
                <a:extLst>
                  <a:ext uri="{FF2B5EF4-FFF2-40B4-BE49-F238E27FC236}">
                    <a16:creationId xmlns:a16="http://schemas.microsoft.com/office/drawing/2014/main" id="{6233DA71-DC44-584F-9450-3BC260BA6FC7}"/>
                  </a:ext>
                </a:extLst>
              </p:cNvPr>
              <p:cNvSpPr txBox="1">
                <a:spLocks noRot="1" noChangeAspect="1" noMove="1" noResize="1" noEditPoints="1" noAdjustHandles="1" noChangeArrowheads="1" noChangeShapeType="1" noTextEdit="1"/>
              </p:cNvSpPr>
              <p:nvPr/>
            </p:nvSpPr>
            <p:spPr>
              <a:xfrm>
                <a:off x="431800" y="1340945"/>
                <a:ext cx="10515600" cy="3709988"/>
              </a:xfrm>
              <a:prstGeom prst="rect">
                <a:avLst/>
              </a:prstGeom>
              <a:blipFill>
                <a:blip r:embed="rId3"/>
                <a:stretch>
                  <a:fillRect l="-603" t="-1365"/>
                </a:stretch>
              </a:blipFill>
              <a:ln>
                <a:noFill/>
              </a:ln>
            </p:spPr>
            <p:txBody>
              <a:bodyPr/>
              <a:lstStyle/>
              <a:p>
                <a:r>
                  <a:rPr lang="en-US">
                    <a:noFill/>
                  </a:rPr>
                  <a:t> </a:t>
                </a:r>
              </a:p>
            </p:txBody>
          </p:sp>
        </mc:Fallback>
      </mc:AlternateContent>
      <p:sp>
        <p:nvSpPr>
          <p:cNvPr id="20" name="TextBox 19">
            <a:extLst>
              <a:ext uri="{FF2B5EF4-FFF2-40B4-BE49-F238E27FC236}">
                <a16:creationId xmlns:a16="http://schemas.microsoft.com/office/drawing/2014/main" id="{D9814BCC-14A7-1673-15AC-216B8C552596}"/>
              </a:ext>
            </a:extLst>
          </p:cNvPr>
          <p:cNvSpPr txBox="1"/>
          <p:nvPr/>
        </p:nvSpPr>
        <p:spPr>
          <a:xfrm>
            <a:off x="8709373" y="167978"/>
            <a:ext cx="3392907" cy="1015663"/>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US" sz="1200" dirty="0">
                <a:solidFill>
                  <a:srgbClr val="7030A0"/>
                </a:solidFill>
              </a:rPr>
              <a:t>STEP 1: Draw Normal Curve and Label!!! </a:t>
            </a:r>
            <a:r>
              <a:rPr lang="en-US" sz="1200" b="1" dirty="0">
                <a:solidFill>
                  <a:srgbClr val="7030A0"/>
                </a:solidFill>
              </a:rPr>
              <a:t>Find new parameters!</a:t>
            </a:r>
          </a:p>
          <a:p>
            <a:r>
              <a:rPr lang="en-US" sz="1200" dirty="0">
                <a:solidFill>
                  <a:srgbClr val="7030A0"/>
                </a:solidFill>
              </a:rPr>
              <a:t>STEP 2: Write in terms of a probability statement!!!</a:t>
            </a:r>
          </a:p>
          <a:p>
            <a:r>
              <a:rPr lang="en-US" sz="1200" dirty="0">
                <a:solidFill>
                  <a:srgbClr val="7030A0"/>
                </a:solidFill>
              </a:rPr>
              <a:t>STEP 3: Shade the curve</a:t>
            </a:r>
          </a:p>
          <a:p>
            <a:r>
              <a:rPr lang="en-US" sz="1200" dirty="0">
                <a:solidFill>
                  <a:srgbClr val="7030A0"/>
                </a:solidFill>
              </a:rPr>
              <a:t>STEP 4: Show work and write answer!</a:t>
            </a:r>
          </a:p>
        </p:txBody>
      </p:sp>
      <p:grpSp>
        <p:nvGrpSpPr>
          <p:cNvPr id="12" name="Group 11">
            <a:extLst>
              <a:ext uri="{FF2B5EF4-FFF2-40B4-BE49-F238E27FC236}">
                <a16:creationId xmlns:a16="http://schemas.microsoft.com/office/drawing/2014/main" id="{80709F12-981D-8622-D480-3926BC9EFD75}"/>
              </a:ext>
            </a:extLst>
          </p:cNvPr>
          <p:cNvGrpSpPr/>
          <p:nvPr/>
        </p:nvGrpSpPr>
        <p:grpSpPr>
          <a:xfrm>
            <a:off x="8332947" y="1565292"/>
            <a:ext cx="2293200" cy="2005832"/>
            <a:chOff x="8332947" y="1565292"/>
            <a:chExt cx="2293200" cy="2005832"/>
          </a:xfrm>
        </p:grpSpPr>
        <p:grpSp>
          <p:nvGrpSpPr>
            <p:cNvPr id="10" name="Group 9">
              <a:extLst>
                <a:ext uri="{FF2B5EF4-FFF2-40B4-BE49-F238E27FC236}">
                  <a16:creationId xmlns:a16="http://schemas.microsoft.com/office/drawing/2014/main" id="{D95AE97B-6DF4-C2B0-C722-1C9C548256BD}"/>
                </a:ext>
              </a:extLst>
            </p:cNvPr>
            <p:cNvGrpSpPr/>
            <p:nvPr/>
          </p:nvGrpSpPr>
          <p:grpSpPr>
            <a:xfrm>
              <a:off x="8332947" y="1565292"/>
              <a:ext cx="2293200" cy="1710372"/>
              <a:chOff x="7506739" y="3154964"/>
              <a:chExt cx="2293200" cy="1710372"/>
            </a:xfrm>
          </p:grpSpPr>
          <mc:AlternateContent xmlns:mc="http://schemas.openxmlformats.org/markup-compatibility/2006" xmlns:p14="http://schemas.microsoft.com/office/powerpoint/2010/main">
            <mc:Choice Requires="p14">
              <p:contentPart p14:bwMode="auto" r:id="rId4">
                <p14:nvContentPartPr>
                  <p14:cNvPr id="9" name="Ink 8">
                    <a:extLst>
                      <a:ext uri="{FF2B5EF4-FFF2-40B4-BE49-F238E27FC236}">
                        <a16:creationId xmlns:a16="http://schemas.microsoft.com/office/drawing/2014/main" id="{871DE6EB-79A4-674C-9B8A-B751CAB4873E}"/>
                      </a:ext>
                    </a:extLst>
                  </p14:cNvPr>
                  <p14:cNvContentPartPr/>
                  <p14:nvPr/>
                </p14:nvContentPartPr>
                <p14:xfrm>
                  <a:off x="7512139" y="4458524"/>
                  <a:ext cx="2287800" cy="75960"/>
                </p14:xfrm>
              </p:contentPart>
            </mc:Choice>
            <mc:Fallback xmlns="">
              <p:pic>
                <p:nvPicPr>
                  <p:cNvPr id="9" name="Ink 8">
                    <a:extLst>
                      <a:ext uri="{FF2B5EF4-FFF2-40B4-BE49-F238E27FC236}">
                        <a16:creationId xmlns:a16="http://schemas.microsoft.com/office/drawing/2014/main" id="{871DE6EB-79A4-674C-9B8A-B751CAB4873E}"/>
                      </a:ext>
                    </a:extLst>
                  </p:cNvPr>
                  <p:cNvPicPr/>
                  <p:nvPr/>
                </p:nvPicPr>
                <p:blipFill>
                  <a:blip r:embed="rId5"/>
                  <a:stretch>
                    <a:fillRect/>
                  </a:stretch>
                </p:blipFill>
                <p:spPr>
                  <a:xfrm>
                    <a:off x="7503140" y="4449524"/>
                    <a:ext cx="2305437" cy="936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32" name="Ink 31">
                    <a:extLst>
                      <a:ext uri="{FF2B5EF4-FFF2-40B4-BE49-F238E27FC236}">
                        <a16:creationId xmlns:a16="http://schemas.microsoft.com/office/drawing/2014/main" id="{309CBB97-8753-B040-88A5-FCD0E6556A77}"/>
                      </a:ext>
                    </a:extLst>
                  </p14:cNvPr>
                  <p14:cNvContentPartPr/>
                  <p14:nvPr/>
                </p14:nvContentPartPr>
                <p14:xfrm>
                  <a:off x="8047459" y="4429364"/>
                  <a:ext cx="8280" cy="119880"/>
                </p14:xfrm>
              </p:contentPart>
            </mc:Choice>
            <mc:Fallback xmlns="">
              <p:pic>
                <p:nvPicPr>
                  <p:cNvPr id="32" name="Ink 31">
                    <a:extLst>
                      <a:ext uri="{FF2B5EF4-FFF2-40B4-BE49-F238E27FC236}">
                        <a16:creationId xmlns:a16="http://schemas.microsoft.com/office/drawing/2014/main" id="{309CBB97-8753-B040-88A5-FCD0E6556A77}"/>
                      </a:ext>
                    </a:extLst>
                  </p:cNvPr>
                  <p:cNvPicPr/>
                  <p:nvPr/>
                </p:nvPicPr>
                <p:blipFill>
                  <a:blip r:embed="rId7"/>
                  <a:stretch>
                    <a:fillRect/>
                  </a:stretch>
                </p:blipFill>
                <p:spPr>
                  <a:xfrm>
                    <a:off x="8038834" y="4420364"/>
                    <a:ext cx="25185" cy="1375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49" name="Ink 48">
                    <a:extLst>
                      <a:ext uri="{FF2B5EF4-FFF2-40B4-BE49-F238E27FC236}">
                        <a16:creationId xmlns:a16="http://schemas.microsoft.com/office/drawing/2014/main" id="{9D2AF07F-A040-5945-AC68-357604DCB55B}"/>
                      </a:ext>
                    </a:extLst>
                  </p14:cNvPr>
                  <p14:cNvContentPartPr/>
                  <p14:nvPr/>
                </p14:nvContentPartPr>
                <p14:xfrm>
                  <a:off x="7857019" y="4744004"/>
                  <a:ext cx="8280" cy="82440"/>
                </p14:xfrm>
              </p:contentPart>
            </mc:Choice>
            <mc:Fallback xmlns="">
              <p:pic>
                <p:nvPicPr>
                  <p:cNvPr id="49" name="Ink 48">
                    <a:extLst>
                      <a:ext uri="{FF2B5EF4-FFF2-40B4-BE49-F238E27FC236}">
                        <a16:creationId xmlns:a16="http://schemas.microsoft.com/office/drawing/2014/main" id="{9D2AF07F-A040-5945-AC68-357604DCB55B}"/>
                      </a:ext>
                    </a:extLst>
                  </p:cNvPr>
                  <p:cNvPicPr/>
                  <p:nvPr/>
                </p:nvPicPr>
                <p:blipFill>
                  <a:blip r:embed="rId9"/>
                  <a:stretch>
                    <a:fillRect/>
                  </a:stretch>
                </p:blipFill>
                <p:spPr>
                  <a:xfrm>
                    <a:off x="7847610" y="4735004"/>
                    <a:ext cx="26722" cy="1000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53" name="Ink 52">
                    <a:extLst>
                      <a:ext uri="{FF2B5EF4-FFF2-40B4-BE49-F238E27FC236}">
                        <a16:creationId xmlns:a16="http://schemas.microsoft.com/office/drawing/2014/main" id="{37E83B64-FF9F-764E-9AC4-DE046A94A7B8}"/>
                      </a:ext>
                    </a:extLst>
                  </p14:cNvPr>
                  <p14:cNvContentPartPr/>
                  <p14:nvPr/>
                </p14:nvContentPartPr>
                <p14:xfrm>
                  <a:off x="8022259" y="3817004"/>
                  <a:ext cx="23760" cy="790560"/>
                </p14:xfrm>
              </p:contentPart>
            </mc:Choice>
            <mc:Fallback xmlns="">
              <p:pic>
                <p:nvPicPr>
                  <p:cNvPr id="53" name="Ink 52">
                    <a:extLst>
                      <a:ext uri="{FF2B5EF4-FFF2-40B4-BE49-F238E27FC236}">
                        <a16:creationId xmlns:a16="http://schemas.microsoft.com/office/drawing/2014/main" id="{37E83B64-FF9F-764E-9AC4-DE046A94A7B8}"/>
                      </a:ext>
                    </a:extLst>
                  </p:cNvPr>
                  <p:cNvPicPr/>
                  <p:nvPr/>
                </p:nvPicPr>
                <p:blipFill>
                  <a:blip r:embed="rId11"/>
                  <a:stretch>
                    <a:fillRect/>
                  </a:stretch>
                </p:blipFill>
                <p:spPr>
                  <a:xfrm>
                    <a:off x="8013259" y="3808004"/>
                    <a:ext cx="41400" cy="8082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4" name="Ink 13">
                    <a:extLst>
                      <a:ext uri="{FF2B5EF4-FFF2-40B4-BE49-F238E27FC236}">
                        <a16:creationId xmlns:a16="http://schemas.microsoft.com/office/drawing/2014/main" id="{B81ED8D4-34A2-9A48-A28C-C575A0847136}"/>
                      </a:ext>
                    </a:extLst>
                  </p14:cNvPr>
                  <p14:cNvContentPartPr/>
                  <p14:nvPr/>
                </p14:nvContentPartPr>
                <p14:xfrm>
                  <a:off x="7506739" y="3154964"/>
                  <a:ext cx="2218680" cy="1345680"/>
                </p14:xfrm>
              </p:contentPart>
            </mc:Choice>
            <mc:Fallback xmlns="">
              <p:pic>
                <p:nvPicPr>
                  <p:cNvPr id="14" name="Ink 13">
                    <a:extLst>
                      <a:ext uri="{FF2B5EF4-FFF2-40B4-BE49-F238E27FC236}">
                        <a16:creationId xmlns:a16="http://schemas.microsoft.com/office/drawing/2014/main" id="{B81ED8D4-34A2-9A48-A28C-C575A0847136}"/>
                      </a:ext>
                    </a:extLst>
                  </p:cNvPr>
                  <p:cNvPicPr/>
                  <p:nvPr/>
                </p:nvPicPr>
                <p:blipFill>
                  <a:blip r:embed="rId13"/>
                  <a:stretch>
                    <a:fillRect/>
                  </a:stretch>
                </p:blipFill>
                <p:spPr>
                  <a:xfrm>
                    <a:off x="7497739" y="3145964"/>
                    <a:ext cx="2236320" cy="13633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5" name="Ink 14">
                    <a:extLst>
                      <a:ext uri="{FF2B5EF4-FFF2-40B4-BE49-F238E27FC236}">
                        <a16:creationId xmlns:a16="http://schemas.microsoft.com/office/drawing/2014/main" id="{4FD04DA2-AC0C-5946-BBD8-7B6F6E66EAD1}"/>
                      </a:ext>
                    </a:extLst>
                  </p14:cNvPr>
                  <p14:cNvContentPartPr/>
                  <p14:nvPr/>
                </p14:nvContentPartPr>
                <p14:xfrm>
                  <a:off x="8560459" y="4438364"/>
                  <a:ext cx="3960" cy="153720"/>
                </p14:xfrm>
              </p:contentPart>
            </mc:Choice>
            <mc:Fallback xmlns="">
              <p:pic>
                <p:nvPicPr>
                  <p:cNvPr id="15" name="Ink 14">
                    <a:extLst>
                      <a:ext uri="{FF2B5EF4-FFF2-40B4-BE49-F238E27FC236}">
                        <a16:creationId xmlns:a16="http://schemas.microsoft.com/office/drawing/2014/main" id="{4FD04DA2-AC0C-5946-BBD8-7B6F6E66EAD1}"/>
                      </a:ext>
                    </a:extLst>
                  </p:cNvPr>
                  <p:cNvPicPr/>
                  <p:nvPr/>
                </p:nvPicPr>
                <p:blipFill>
                  <a:blip r:embed="rId15"/>
                  <a:stretch>
                    <a:fillRect/>
                  </a:stretch>
                </p:blipFill>
                <p:spPr>
                  <a:xfrm>
                    <a:off x="8551459" y="4429343"/>
                    <a:ext cx="21600" cy="171401"/>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55" name="Ink 54">
                    <a:extLst>
                      <a:ext uri="{FF2B5EF4-FFF2-40B4-BE49-F238E27FC236}">
                        <a16:creationId xmlns:a16="http://schemas.microsoft.com/office/drawing/2014/main" id="{D5666770-E6F9-CC46-956F-B73696F286DC}"/>
                      </a:ext>
                    </a:extLst>
                  </p14:cNvPr>
                  <p14:cNvContentPartPr/>
                  <p14:nvPr/>
                </p14:nvContentPartPr>
                <p14:xfrm>
                  <a:off x="8096419" y="3366644"/>
                  <a:ext cx="1483200" cy="1135440"/>
                </p14:xfrm>
              </p:contentPart>
            </mc:Choice>
            <mc:Fallback xmlns="">
              <p:pic>
                <p:nvPicPr>
                  <p:cNvPr id="55" name="Ink 54">
                    <a:extLst>
                      <a:ext uri="{FF2B5EF4-FFF2-40B4-BE49-F238E27FC236}">
                        <a16:creationId xmlns:a16="http://schemas.microsoft.com/office/drawing/2014/main" id="{D5666770-E6F9-CC46-956F-B73696F286DC}"/>
                      </a:ext>
                    </a:extLst>
                  </p:cNvPr>
                  <p:cNvPicPr/>
                  <p:nvPr/>
                </p:nvPicPr>
                <p:blipFill>
                  <a:blip r:embed="rId17"/>
                  <a:stretch>
                    <a:fillRect/>
                  </a:stretch>
                </p:blipFill>
                <p:spPr>
                  <a:xfrm>
                    <a:off x="8087419" y="3357644"/>
                    <a:ext cx="1500840" cy="1153080"/>
                  </a:xfrm>
                  <a:prstGeom prst="rect">
                    <a:avLst/>
                  </a:prstGeom>
                </p:spPr>
              </p:pic>
            </mc:Fallback>
          </mc:AlternateContent>
          <p:grpSp>
            <p:nvGrpSpPr>
              <p:cNvPr id="60" name="Group 59">
                <a:extLst>
                  <a:ext uri="{FF2B5EF4-FFF2-40B4-BE49-F238E27FC236}">
                    <a16:creationId xmlns:a16="http://schemas.microsoft.com/office/drawing/2014/main" id="{854B2291-8EA5-4046-BC33-44DD20906E3B}"/>
                  </a:ext>
                </a:extLst>
              </p:cNvPr>
              <p:cNvGrpSpPr/>
              <p:nvPr/>
            </p:nvGrpSpPr>
            <p:grpSpPr>
              <a:xfrm>
                <a:off x="7686486" y="4736096"/>
                <a:ext cx="1039188" cy="129240"/>
                <a:chOff x="7686486" y="4736096"/>
                <a:chExt cx="1039188" cy="129240"/>
              </a:xfrm>
            </p:grpSpPr>
            <mc:AlternateContent xmlns:mc="http://schemas.openxmlformats.org/markup-compatibility/2006" xmlns:p14="http://schemas.microsoft.com/office/powerpoint/2010/main">
              <mc:Choice Requires="p14">
                <p:contentPart p14:bwMode="auto" r:id="rId18">
                  <p14:nvContentPartPr>
                    <p14:cNvPr id="19" name="Ink 18">
                      <a:extLst>
                        <a:ext uri="{FF2B5EF4-FFF2-40B4-BE49-F238E27FC236}">
                          <a16:creationId xmlns:a16="http://schemas.microsoft.com/office/drawing/2014/main" id="{5367DE70-59C6-6047-936D-253BFA1999CD}"/>
                        </a:ext>
                      </a:extLst>
                    </p14:cNvPr>
                    <p14:cNvContentPartPr/>
                    <p14:nvPr/>
                  </p14:nvContentPartPr>
                  <p14:xfrm>
                    <a:off x="8502114" y="4757696"/>
                    <a:ext cx="15120" cy="107640"/>
                  </p14:xfrm>
                </p:contentPart>
              </mc:Choice>
              <mc:Fallback xmlns="">
                <p:pic>
                  <p:nvPicPr>
                    <p:cNvPr id="19" name="Ink 18">
                      <a:extLst>
                        <a:ext uri="{FF2B5EF4-FFF2-40B4-BE49-F238E27FC236}">
                          <a16:creationId xmlns:a16="http://schemas.microsoft.com/office/drawing/2014/main" id="{5367DE70-59C6-6047-936D-253BFA1999CD}"/>
                        </a:ext>
                      </a:extLst>
                    </p:cNvPr>
                    <p:cNvPicPr/>
                    <p:nvPr/>
                  </p:nvPicPr>
                  <p:blipFill>
                    <a:blip r:embed="rId19"/>
                    <a:stretch>
                      <a:fillRect/>
                    </a:stretch>
                  </p:blipFill>
                  <p:spPr>
                    <a:xfrm>
                      <a:off x="8493114" y="4748696"/>
                      <a:ext cx="3276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3" name="Ink 22">
                      <a:extLst>
                        <a:ext uri="{FF2B5EF4-FFF2-40B4-BE49-F238E27FC236}">
                          <a16:creationId xmlns:a16="http://schemas.microsoft.com/office/drawing/2014/main" id="{D1D57F98-8B26-2C43-8C71-62FFB52343CC}"/>
                        </a:ext>
                      </a:extLst>
                    </p14:cNvPr>
                    <p14:cNvContentPartPr/>
                    <p14:nvPr/>
                  </p14:nvContentPartPr>
                  <p14:xfrm>
                    <a:off x="8574114" y="4767056"/>
                    <a:ext cx="53280" cy="90000"/>
                  </p14:xfrm>
                </p:contentPart>
              </mc:Choice>
              <mc:Fallback xmlns="">
                <p:pic>
                  <p:nvPicPr>
                    <p:cNvPr id="23" name="Ink 22">
                      <a:extLst>
                        <a:ext uri="{FF2B5EF4-FFF2-40B4-BE49-F238E27FC236}">
                          <a16:creationId xmlns:a16="http://schemas.microsoft.com/office/drawing/2014/main" id="{D1D57F98-8B26-2C43-8C71-62FFB52343CC}"/>
                        </a:ext>
                      </a:extLst>
                    </p:cNvPr>
                    <p:cNvPicPr/>
                    <p:nvPr/>
                  </p:nvPicPr>
                  <p:blipFill>
                    <a:blip r:embed="rId21"/>
                    <a:stretch>
                      <a:fillRect/>
                    </a:stretch>
                  </p:blipFill>
                  <p:spPr>
                    <a:xfrm>
                      <a:off x="8565114" y="4758056"/>
                      <a:ext cx="70920" cy="1076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0" name="Ink 29">
                      <a:extLst>
                        <a:ext uri="{FF2B5EF4-FFF2-40B4-BE49-F238E27FC236}">
                          <a16:creationId xmlns:a16="http://schemas.microsoft.com/office/drawing/2014/main" id="{1485F1DD-2465-9B45-ABC7-B9D08F1D86A5}"/>
                        </a:ext>
                      </a:extLst>
                    </p14:cNvPr>
                    <p14:cNvContentPartPr/>
                    <p14:nvPr/>
                  </p14:nvContentPartPr>
                  <p14:xfrm>
                    <a:off x="8665554" y="4775696"/>
                    <a:ext cx="60120" cy="85680"/>
                  </p14:xfrm>
                </p:contentPart>
              </mc:Choice>
              <mc:Fallback xmlns="">
                <p:pic>
                  <p:nvPicPr>
                    <p:cNvPr id="30" name="Ink 29">
                      <a:extLst>
                        <a:ext uri="{FF2B5EF4-FFF2-40B4-BE49-F238E27FC236}">
                          <a16:creationId xmlns:a16="http://schemas.microsoft.com/office/drawing/2014/main" id="{1485F1DD-2465-9B45-ABC7-B9D08F1D86A5}"/>
                        </a:ext>
                      </a:extLst>
                    </p:cNvPr>
                    <p:cNvPicPr/>
                    <p:nvPr/>
                  </p:nvPicPr>
                  <p:blipFill>
                    <a:blip r:embed="rId23"/>
                    <a:stretch>
                      <a:fillRect/>
                    </a:stretch>
                  </p:blipFill>
                  <p:spPr>
                    <a:xfrm>
                      <a:off x="8656554" y="4766696"/>
                      <a:ext cx="77760" cy="1033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46" name="Ink 45">
                      <a:extLst>
                        <a:ext uri="{FF2B5EF4-FFF2-40B4-BE49-F238E27FC236}">
                          <a16:creationId xmlns:a16="http://schemas.microsoft.com/office/drawing/2014/main" id="{4CFFD630-49C7-BF4B-871A-E1EED5924185}"/>
                        </a:ext>
                      </a:extLst>
                    </p14:cNvPr>
                    <p14:cNvContentPartPr/>
                    <p14:nvPr/>
                  </p14:nvContentPartPr>
                  <p14:xfrm>
                    <a:off x="7924314" y="4736096"/>
                    <a:ext cx="47880" cy="77760"/>
                  </p14:xfrm>
                </p:contentPart>
              </mc:Choice>
              <mc:Fallback xmlns="">
                <p:pic>
                  <p:nvPicPr>
                    <p:cNvPr id="46" name="Ink 45">
                      <a:extLst>
                        <a:ext uri="{FF2B5EF4-FFF2-40B4-BE49-F238E27FC236}">
                          <a16:creationId xmlns:a16="http://schemas.microsoft.com/office/drawing/2014/main" id="{4CFFD630-49C7-BF4B-871A-E1EED5924185}"/>
                        </a:ext>
                      </a:extLst>
                    </p:cNvPr>
                    <p:cNvPicPr/>
                    <p:nvPr/>
                  </p:nvPicPr>
                  <p:blipFill>
                    <a:blip r:embed="rId25"/>
                    <a:stretch>
                      <a:fillRect/>
                    </a:stretch>
                  </p:blipFill>
                  <p:spPr>
                    <a:xfrm>
                      <a:off x="7915314" y="4727096"/>
                      <a:ext cx="65520" cy="954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47" name="Ink 46">
                      <a:extLst>
                        <a:ext uri="{FF2B5EF4-FFF2-40B4-BE49-F238E27FC236}">
                          <a16:creationId xmlns:a16="http://schemas.microsoft.com/office/drawing/2014/main" id="{A0A449FF-D497-714F-9A6A-3EA8ADADAC7A}"/>
                        </a:ext>
                      </a:extLst>
                    </p14:cNvPr>
                    <p14:cNvContentPartPr/>
                    <p14:nvPr/>
                  </p14:nvContentPartPr>
                  <p14:xfrm>
                    <a:off x="8035554" y="4759856"/>
                    <a:ext cx="52200" cy="92520"/>
                  </p14:xfrm>
                </p:contentPart>
              </mc:Choice>
              <mc:Fallback xmlns="">
                <p:pic>
                  <p:nvPicPr>
                    <p:cNvPr id="47" name="Ink 46">
                      <a:extLst>
                        <a:ext uri="{FF2B5EF4-FFF2-40B4-BE49-F238E27FC236}">
                          <a16:creationId xmlns:a16="http://schemas.microsoft.com/office/drawing/2014/main" id="{A0A449FF-D497-714F-9A6A-3EA8ADADAC7A}"/>
                        </a:ext>
                      </a:extLst>
                    </p:cNvPr>
                    <p:cNvPicPr/>
                    <p:nvPr/>
                  </p:nvPicPr>
                  <p:blipFill>
                    <a:blip r:embed="rId27"/>
                    <a:stretch>
                      <a:fillRect/>
                    </a:stretch>
                  </p:blipFill>
                  <p:spPr>
                    <a:xfrm>
                      <a:off x="8026616" y="4750856"/>
                      <a:ext cx="69719" cy="11016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57" name="Ink 56">
                      <a:extLst>
                        <a:ext uri="{FF2B5EF4-FFF2-40B4-BE49-F238E27FC236}">
                          <a16:creationId xmlns:a16="http://schemas.microsoft.com/office/drawing/2014/main" id="{02F06A9F-1753-4340-9199-CE78C5B7C13A}"/>
                        </a:ext>
                      </a:extLst>
                    </p14:cNvPr>
                    <p14:cNvContentPartPr/>
                    <p14:nvPr/>
                  </p14:nvContentPartPr>
                  <p14:xfrm>
                    <a:off x="7686486" y="4762800"/>
                    <a:ext cx="92520" cy="20880"/>
                  </p14:xfrm>
                </p:contentPart>
              </mc:Choice>
              <mc:Fallback xmlns="">
                <p:pic>
                  <p:nvPicPr>
                    <p:cNvPr id="57" name="Ink 56">
                      <a:extLst>
                        <a:ext uri="{FF2B5EF4-FFF2-40B4-BE49-F238E27FC236}">
                          <a16:creationId xmlns:a16="http://schemas.microsoft.com/office/drawing/2014/main" id="{02F06A9F-1753-4340-9199-CE78C5B7C13A}"/>
                        </a:ext>
                      </a:extLst>
                    </p:cNvPr>
                    <p:cNvPicPr/>
                    <p:nvPr/>
                  </p:nvPicPr>
                  <p:blipFill>
                    <a:blip r:embed="rId29"/>
                    <a:stretch>
                      <a:fillRect/>
                    </a:stretch>
                  </p:blipFill>
                  <p:spPr>
                    <a:xfrm>
                      <a:off x="7677451" y="4753800"/>
                      <a:ext cx="110229" cy="385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59" name="Ink 58">
                      <a:extLst>
                        <a:ext uri="{FF2B5EF4-FFF2-40B4-BE49-F238E27FC236}">
                          <a16:creationId xmlns:a16="http://schemas.microsoft.com/office/drawing/2014/main" id="{EDD58996-EAB6-874A-8214-68C36737BCBD}"/>
                        </a:ext>
                      </a:extLst>
                    </p14:cNvPr>
                    <p14:cNvContentPartPr/>
                    <p14:nvPr/>
                  </p14:nvContentPartPr>
                  <p14:xfrm>
                    <a:off x="7705926" y="4822200"/>
                    <a:ext cx="73080" cy="11880"/>
                  </p14:xfrm>
                </p:contentPart>
              </mc:Choice>
              <mc:Fallback xmlns="">
                <p:pic>
                  <p:nvPicPr>
                    <p:cNvPr id="59" name="Ink 58">
                      <a:extLst>
                        <a:ext uri="{FF2B5EF4-FFF2-40B4-BE49-F238E27FC236}">
                          <a16:creationId xmlns:a16="http://schemas.microsoft.com/office/drawing/2014/main" id="{EDD58996-EAB6-874A-8214-68C36737BCBD}"/>
                        </a:ext>
                      </a:extLst>
                    </p:cNvPr>
                    <p:cNvPicPr/>
                    <p:nvPr/>
                  </p:nvPicPr>
                  <p:blipFill>
                    <a:blip r:embed="rId31"/>
                    <a:stretch>
                      <a:fillRect/>
                    </a:stretch>
                  </p:blipFill>
                  <p:spPr>
                    <a:xfrm>
                      <a:off x="7696881" y="4812919"/>
                      <a:ext cx="90807" cy="30071"/>
                    </a:xfrm>
                    <a:prstGeom prst="rect">
                      <a:avLst/>
                    </a:prstGeom>
                  </p:spPr>
                </p:pic>
              </mc:Fallback>
            </mc:AlternateContent>
          </p:grpSp>
        </p:grpSp>
        <p:grpSp>
          <p:nvGrpSpPr>
            <p:cNvPr id="8" name="Group 7">
              <a:extLst>
                <a:ext uri="{FF2B5EF4-FFF2-40B4-BE49-F238E27FC236}">
                  <a16:creationId xmlns:a16="http://schemas.microsoft.com/office/drawing/2014/main" id="{9F6981B0-B366-1957-FBF2-2B040B73BA49}"/>
                </a:ext>
              </a:extLst>
            </p:cNvPr>
            <p:cNvGrpSpPr/>
            <p:nvPr/>
          </p:nvGrpSpPr>
          <p:grpSpPr>
            <a:xfrm>
              <a:off x="9382699" y="3384644"/>
              <a:ext cx="182880" cy="186480"/>
              <a:chOff x="9382699" y="3384644"/>
              <a:chExt cx="182880" cy="186480"/>
            </a:xfrm>
          </p:grpSpPr>
          <mc:AlternateContent xmlns:mc="http://schemas.openxmlformats.org/markup-compatibility/2006" xmlns:p14="http://schemas.microsoft.com/office/powerpoint/2010/main">
            <mc:Choice Requires="p14">
              <p:contentPart p14:bwMode="auto" r:id="rId32">
                <p14:nvContentPartPr>
                  <p14:cNvPr id="3" name="Ink 2">
                    <a:extLst>
                      <a:ext uri="{FF2B5EF4-FFF2-40B4-BE49-F238E27FC236}">
                        <a16:creationId xmlns:a16="http://schemas.microsoft.com/office/drawing/2014/main" id="{D7112F43-8B33-EB7C-0454-A40539278C32}"/>
                      </a:ext>
                    </a:extLst>
                  </p14:cNvPr>
                  <p14:cNvContentPartPr/>
                  <p14:nvPr/>
                </p14:nvContentPartPr>
                <p14:xfrm>
                  <a:off x="9425539" y="3416324"/>
                  <a:ext cx="70560" cy="154800"/>
                </p14:xfrm>
              </p:contentPart>
            </mc:Choice>
            <mc:Fallback xmlns="">
              <p:pic>
                <p:nvPicPr>
                  <p:cNvPr id="3" name="Ink 2">
                    <a:extLst>
                      <a:ext uri="{FF2B5EF4-FFF2-40B4-BE49-F238E27FC236}">
                        <a16:creationId xmlns:a16="http://schemas.microsoft.com/office/drawing/2014/main" id="{D7112F43-8B33-EB7C-0454-A40539278C32}"/>
                      </a:ext>
                    </a:extLst>
                  </p:cNvPr>
                  <p:cNvPicPr/>
                  <p:nvPr/>
                </p:nvPicPr>
                <p:blipFill>
                  <a:blip r:embed="rId33"/>
                  <a:stretch>
                    <a:fillRect/>
                  </a:stretch>
                </p:blipFill>
                <p:spPr>
                  <a:xfrm>
                    <a:off x="9416539" y="3407684"/>
                    <a:ext cx="88200" cy="1724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5" name="Ink 4">
                    <a:extLst>
                      <a:ext uri="{FF2B5EF4-FFF2-40B4-BE49-F238E27FC236}">
                        <a16:creationId xmlns:a16="http://schemas.microsoft.com/office/drawing/2014/main" id="{54B018FD-803F-3555-622B-87CC5456D862}"/>
                      </a:ext>
                    </a:extLst>
                  </p14:cNvPr>
                  <p14:cNvContentPartPr/>
                  <p14:nvPr/>
                </p14:nvContentPartPr>
                <p14:xfrm>
                  <a:off x="9382699" y="3459524"/>
                  <a:ext cx="147240" cy="87480"/>
                </p14:xfrm>
              </p:contentPart>
            </mc:Choice>
            <mc:Fallback xmlns="">
              <p:pic>
                <p:nvPicPr>
                  <p:cNvPr id="5" name="Ink 4">
                    <a:extLst>
                      <a:ext uri="{FF2B5EF4-FFF2-40B4-BE49-F238E27FC236}">
                        <a16:creationId xmlns:a16="http://schemas.microsoft.com/office/drawing/2014/main" id="{54B018FD-803F-3555-622B-87CC5456D862}"/>
                      </a:ext>
                    </a:extLst>
                  </p:cNvPr>
                  <p:cNvPicPr/>
                  <p:nvPr/>
                </p:nvPicPr>
                <p:blipFill>
                  <a:blip r:embed="rId35"/>
                  <a:stretch>
                    <a:fillRect/>
                  </a:stretch>
                </p:blipFill>
                <p:spPr>
                  <a:xfrm>
                    <a:off x="9373699" y="3450884"/>
                    <a:ext cx="16488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7" name="Ink 6">
                    <a:extLst>
                      <a:ext uri="{FF2B5EF4-FFF2-40B4-BE49-F238E27FC236}">
                        <a16:creationId xmlns:a16="http://schemas.microsoft.com/office/drawing/2014/main" id="{57F9C969-39D2-52DC-BE7F-920CF7B53FB8}"/>
                      </a:ext>
                    </a:extLst>
                  </p14:cNvPr>
                  <p14:cNvContentPartPr/>
                  <p14:nvPr/>
                </p14:nvContentPartPr>
                <p14:xfrm>
                  <a:off x="9421579" y="3384644"/>
                  <a:ext cx="144000" cy="4680"/>
                </p14:xfrm>
              </p:contentPart>
            </mc:Choice>
            <mc:Fallback xmlns="">
              <p:pic>
                <p:nvPicPr>
                  <p:cNvPr id="7" name="Ink 6">
                    <a:extLst>
                      <a:ext uri="{FF2B5EF4-FFF2-40B4-BE49-F238E27FC236}">
                        <a16:creationId xmlns:a16="http://schemas.microsoft.com/office/drawing/2014/main" id="{57F9C969-39D2-52DC-BE7F-920CF7B53FB8}"/>
                      </a:ext>
                    </a:extLst>
                  </p:cNvPr>
                  <p:cNvPicPr/>
                  <p:nvPr/>
                </p:nvPicPr>
                <p:blipFill>
                  <a:blip r:embed="rId37"/>
                  <a:stretch>
                    <a:fillRect/>
                  </a:stretch>
                </p:blipFill>
                <p:spPr>
                  <a:xfrm>
                    <a:off x="9412579" y="3375644"/>
                    <a:ext cx="161640" cy="22320"/>
                  </a:xfrm>
                  <a:prstGeom prst="rect">
                    <a:avLst/>
                  </a:prstGeom>
                </p:spPr>
              </p:pic>
            </mc:Fallback>
          </mc:AlternateContent>
        </p:grpSp>
      </p:grpSp>
    </p:spTree>
    <p:custDataLst>
      <p:tags r:id="rId1"/>
    </p:custDataLst>
    <p:extLst>
      <p:ext uri="{BB962C8B-B14F-4D97-AF65-F5344CB8AC3E}">
        <p14:creationId xmlns:p14="http://schemas.microsoft.com/office/powerpoint/2010/main" val="1823962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3109AB-77AF-C983-F9C3-CB65150A92AA}"/>
              </a:ext>
            </a:extLst>
          </p:cNvPr>
          <p:cNvSpPr>
            <a:spLocks noGrp="1"/>
          </p:cNvSpPr>
          <p:nvPr>
            <p:ph type="title"/>
          </p:nvPr>
        </p:nvSpPr>
        <p:spPr/>
        <p:txBody>
          <a:bodyPr/>
          <a:lstStyle/>
          <a:p>
            <a:r>
              <a:rPr lang="en-US" dirty="0"/>
              <a:t>Proportions!</a:t>
            </a:r>
          </a:p>
        </p:txBody>
      </p:sp>
    </p:spTree>
    <p:extLst>
      <p:ext uri="{BB962C8B-B14F-4D97-AF65-F5344CB8AC3E}">
        <p14:creationId xmlns:p14="http://schemas.microsoft.com/office/powerpoint/2010/main" val="35213119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17500" y="1040885"/>
                <a:ext cx="11874500" cy="5253037"/>
              </a:xfrm>
            </p:spPr>
            <p:txBody>
              <a:bodyPr>
                <a:normAutofit/>
              </a:bodyPr>
              <a:lstStyle/>
              <a:p>
                <a:pPr marL="0" indent="0">
                  <a:buNone/>
                </a:pPr>
                <a:r>
                  <a:rPr lang="en-US" sz="2000" u="sng" dirty="0"/>
                  <a:t>Sampling Distribution of Sample Proportions</a:t>
                </a:r>
              </a:p>
              <a:p>
                <a:pPr marL="0" indent="0">
                  <a:buNone/>
                </a:pPr>
                <a:endParaRPr lang="en-US" sz="2000" dirty="0"/>
              </a:p>
              <a:p>
                <a:r>
                  <a:rPr lang="en-US" sz="2000" dirty="0"/>
                  <a:t>Let </a:t>
                </a:r>
                <a14:m>
                  <m:oMath xmlns:m="http://schemas.openxmlformats.org/officeDocument/2006/math">
                    <m:acc>
                      <m:accPr>
                        <m:chr m:val="̂"/>
                        <m:ctrlPr>
                          <a:rPr lang="en-US" sz="2000" i="1">
                            <a:latin typeface="Cambria Math" panose="02040503050406030204" pitchFamily="18" charset="0"/>
                          </a:rPr>
                        </m:ctrlPr>
                      </m:accPr>
                      <m:e>
                        <m:r>
                          <a:rPr lang="en-US" sz="2000" i="1">
                            <a:latin typeface="Cambria Math"/>
                          </a:rPr>
                          <m:t>𝑝</m:t>
                        </m:r>
                      </m:e>
                    </m:acc>
                  </m:oMath>
                </a14:m>
                <a:r>
                  <a:rPr lang="en-US" sz="2000" dirty="0"/>
                  <a:t> be the sample proportion of successes in a random sample of size </a:t>
                </a:r>
                <a14:m>
                  <m:oMath xmlns:m="http://schemas.openxmlformats.org/officeDocument/2006/math">
                    <m:r>
                      <a:rPr lang="en-US" sz="2000" i="1">
                        <a:latin typeface="Cambria Math"/>
                      </a:rPr>
                      <m:t>𝑛</m:t>
                    </m:r>
                  </m:oMath>
                </a14:m>
                <a:r>
                  <a:rPr lang="en-US" sz="2000" dirty="0"/>
                  <a:t> from a population with true proportion of success </a:t>
                </a:r>
                <a14:m>
                  <m:oMath xmlns:m="http://schemas.openxmlformats.org/officeDocument/2006/math">
                    <m:r>
                      <a:rPr lang="en-US" sz="2000" i="1">
                        <a:latin typeface="Cambria Math"/>
                      </a:rPr>
                      <m:t>𝑝</m:t>
                    </m:r>
                  </m:oMath>
                </a14:m>
                <a:r>
                  <a:rPr lang="en-US" sz="2000" dirty="0"/>
                  <a:t>.</a:t>
                </a:r>
              </a:p>
              <a:p>
                <a:r>
                  <a:rPr lang="en-US" sz="2000" dirty="0"/>
                  <a:t>We are interested in studying (so finding probabilities) for the sample proportion </a:t>
                </a:r>
                <a14:m>
                  <m:oMath xmlns:m="http://schemas.openxmlformats.org/officeDocument/2006/math">
                    <m:acc>
                      <m:accPr>
                        <m:chr m:val="̂"/>
                        <m:ctrlPr>
                          <a:rPr lang="en-US" sz="2000" i="1">
                            <a:latin typeface="Cambria Math" panose="02040503050406030204" pitchFamily="18" charset="0"/>
                          </a:rPr>
                        </m:ctrlPr>
                      </m:accPr>
                      <m:e>
                        <m:r>
                          <a:rPr lang="en-US" sz="2000" i="1">
                            <a:latin typeface="Cambria Math"/>
                          </a:rPr>
                          <m:t>𝑝</m:t>
                        </m:r>
                      </m:e>
                    </m:acc>
                    <m:r>
                      <a:rPr lang="en-US" sz="2000" i="1">
                        <a:latin typeface="Cambria Math" panose="02040503050406030204" pitchFamily="18" charset="0"/>
                      </a:rPr>
                      <m:t> </m:t>
                    </m:r>
                  </m:oMath>
                </a14:m>
                <a:r>
                  <a:rPr lang="en-US" sz="2000" dirty="0"/>
                  <a:t>of our group of people </a:t>
                </a:r>
              </a:p>
              <a:p>
                <a:endParaRPr lang="en-US" sz="2000" dirty="0"/>
              </a:p>
              <a:p>
                <a:r>
                  <a:rPr lang="en-US" sz="2000" dirty="0"/>
                  <a:t>Again, we actually know the behavior of this distribution because of the Central Limit Theorem!</a:t>
                </a:r>
              </a:p>
              <a:p>
                <a:pPr marL="0" indent="0">
                  <a:buNone/>
                </a:pPr>
                <a:endParaRPr lang="en-US" sz="2000" dirty="0"/>
              </a:p>
              <a:p>
                <a:endParaRPr lang="en-US" sz="2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17500" y="1040885"/>
                <a:ext cx="11874500" cy="5253037"/>
              </a:xfrm>
              <a:blipFill>
                <a:blip r:embed="rId3"/>
                <a:stretch>
                  <a:fillRect l="-427" t="-144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itle 4">
                <a:extLst>
                  <a:ext uri="{FF2B5EF4-FFF2-40B4-BE49-F238E27FC236}">
                    <a16:creationId xmlns:a16="http://schemas.microsoft.com/office/drawing/2014/main" id="{F929DE1D-E102-7146-90BB-961C0A858A58}"/>
                  </a:ext>
                </a:extLst>
              </p:cNvPr>
              <p:cNvSpPr>
                <a:spLocks noGrp="1"/>
              </p:cNvSpPr>
              <p:nvPr>
                <p:ph type="title"/>
              </p:nvPr>
            </p:nvSpPr>
            <p:spPr>
              <a:xfrm>
                <a:off x="317500" y="-258068"/>
                <a:ext cx="10515600" cy="1325563"/>
              </a:xfrm>
            </p:spPr>
            <p:txBody>
              <a:bodyPr/>
              <a:lstStyle/>
              <a:p>
                <a:r>
                  <a:rPr lang="en-US" dirty="0"/>
                  <a:t>Sampling Distribution of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𝑝</m:t>
                        </m:r>
                      </m:e>
                    </m:acc>
                  </m:oMath>
                </a14:m>
                <a:endParaRPr lang="en-US" dirty="0"/>
              </a:p>
            </p:txBody>
          </p:sp>
        </mc:Choice>
        <mc:Fallback xmlns="">
          <p:sp>
            <p:nvSpPr>
              <p:cNvPr id="5" name="Title 4">
                <a:extLst>
                  <a:ext uri="{FF2B5EF4-FFF2-40B4-BE49-F238E27FC236}">
                    <a16:creationId xmlns:a16="http://schemas.microsoft.com/office/drawing/2014/main" id="{F929DE1D-E102-7146-90BB-961C0A858A58}"/>
                  </a:ext>
                </a:extLst>
              </p:cNvPr>
              <p:cNvSpPr>
                <a:spLocks noGrp="1" noRot="1" noChangeAspect="1" noMove="1" noResize="1" noEditPoints="1" noAdjustHandles="1" noChangeArrowheads="1" noChangeShapeType="1" noTextEdit="1"/>
              </p:cNvSpPr>
              <p:nvPr>
                <p:ph type="title"/>
              </p:nvPr>
            </p:nvSpPr>
            <p:spPr>
              <a:xfrm>
                <a:off x="317500" y="-258068"/>
                <a:ext cx="10515600" cy="1325563"/>
              </a:xfrm>
              <a:blipFill>
                <a:blip r:embed="rId4"/>
                <a:stretch>
                  <a:fillRect l="-2292"/>
                </a:stretch>
              </a:blipFill>
            </p:spPr>
            <p:txBody>
              <a:bodyPr/>
              <a:lstStyle/>
              <a:p>
                <a:r>
                  <a:rPr lang="en-US">
                    <a:noFill/>
                  </a:rPr>
                  <a:t> </a:t>
                </a:r>
              </a:p>
            </p:txBody>
          </p:sp>
        </mc:Fallback>
      </mc:AlternateContent>
      <p:sp>
        <p:nvSpPr>
          <p:cNvPr id="30" name="TextBox 29">
            <a:extLst>
              <a:ext uri="{FF2B5EF4-FFF2-40B4-BE49-F238E27FC236}">
                <a16:creationId xmlns:a16="http://schemas.microsoft.com/office/drawing/2014/main" id="{AC10C50C-B26B-7F40-AC3E-C773FFDD2C07}"/>
              </a:ext>
            </a:extLst>
          </p:cNvPr>
          <p:cNvSpPr txBox="1"/>
          <p:nvPr/>
        </p:nvSpPr>
        <p:spPr>
          <a:xfrm>
            <a:off x="449533" y="6156708"/>
            <a:ext cx="1031436" cy="369332"/>
          </a:xfrm>
          <a:prstGeom prst="rect">
            <a:avLst/>
          </a:prstGeom>
          <a:noFill/>
        </p:spPr>
        <p:txBody>
          <a:bodyPr wrap="none" rtlCol="0">
            <a:spAutoFit/>
          </a:bodyPr>
          <a:lstStyle/>
          <a:p>
            <a:r>
              <a:rPr lang="en-US" dirty="0">
                <a:hlinkClick r:id="rId5"/>
              </a:rPr>
              <a:t>Applet</a:t>
            </a:r>
            <a:r>
              <a:rPr lang="en-US" dirty="0"/>
              <a:t>!!!</a:t>
            </a:r>
          </a:p>
        </p:txBody>
      </p:sp>
      <p:grpSp>
        <p:nvGrpSpPr>
          <p:cNvPr id="42" name="Group 41">
            <a:extLst>
              <a:ext uri="{FF2B5EF4-FFF2-40B4-BE49-F238E27FC236}">
                <a16:creationId xmlns:a16="http://schemas.microsoft.com/office/drawing/2014/main" id="{25467A4F-C07E-D642-AE03-275AB57F5370}"/>
              </a:ext>
            </a:extLst>
          </p:cNvPr>
          <p:cNvGrpSpPr/>
          <p:nvPr/>
        </p:nvGrpSpPr>
        <p:grpSpPr>
          <a:xfrm>
            <a:off x="902341" y="4401622"/>
            <a:ext cx="7254879" cy="1892300"/>
            <a:chOff x="902341" y="4401622"/>
            <a:chExt cx="7254879" cy="1892300"/>
          </a:xfrm>
        </p:grpSpPr>
        <p:grpSp>
          <p:nvGrpSpPr>
            <p:cNvPr id="40" name="Group 39">
              <a:extLst>
                <a:ext uri="{FF2B5EF4-FFF2-40B4-BE49-F238E27FC236}">
                  <a16:creationId xmlns:a16="http://schemas.microsoft.com/office/drawing/2014/main" id="{59347456-7C2C-ED48-BAD6-04EC251ED122}"/>
                </a:ext>
              </a:extLst>
            </p:cNvPr>
            <p:cNvGrpSpPr/>
            <p:nvPr/>
          </p:nvGrpSpPr>
          <p:grpSpPr>
            <a:xfrm>
              <a:off x="3675874" y="4401622"/>
              <a:ext cx="4481346" cy="1892300"/>
              <a:chOff x="523701" y="4572000"/>
              <a:chExt cx="4481346" cy="1892300"/>
            </a:xfrm>
          </p:grpSpPr>
          <p:pic>
            <p:nvPicPr>
              <p:cNvPr id="29" name="Picture 28">
                <a:extLst>
                  <a:ext uri="{FF2B5EF4-FFF2-40B4-BE49-F238E27FC236}">
                    <a16:creationId xmlns:a16="http://schemas.microsoft.com/office/drawing/2014/main" id="{6D4B2A0D-1C77-6B4B-B563-5F1BD70F6112}"/>
                  </a:ext>
                </a:extLst>
              </p:cNvPr>
              <p:cNvPicPr>
                <a:picLocks noChangeAspect="1"/>
              </p:cNvPicPr>
              <p:nvPr/>
            </p:nvPicPr>
            <p:blipFill>
              <a:blip r:embed="rId6"/>
              <a:stretch>
                <a:fillRect/>
              </a:stretch>
            </p:blipFill>
            <p:spPr>
              <a:xfrm>
                <a:off x="2764374" y="4572000"/>
                <a:ext cx="2240673" cy="1892300"/>
              </a:xfrm>
              <a:prstGeom prst="rect">
                <a:avLst/>
              </a:prstGeom>
            </p:spPr>
          </p:pic>
          <p:pic>
            <p:nvPicPr>
              <p:cNvPr id="35" name="Picture 34">
                <a:extLst>
                  <a:ext uri="{FF2B5EF4-FFF2-40B4-BE49-F238E27FC236}">
                    <a16:creationId xmlns:a16="http://schemas.microsoft.com/office/drawing/2014/main" id="{91614658-6AA3-D240-85F8-9AD199DF5FCC}"/>
                  </a:ext>
                </a:extLst>
              </p:cNvPr>
              <p:cNvPicPr>
                <a:picLocks noChangeAspect="1"/>
              </p:cNvPicPr>
              <p:nvPr/>
            </p:nvPicPr>
            <p:blipFill>
              <a:blip r:embed="rId7"/>
              <a:stretch>
                <a:fillRect/>
              </a:stretch>
            </p:blipFill>
            <p:spPr>
              <a:xfrm>
                <a:off x="523701" y="4572000"/>
                <a:ext cx="2240673" cy="1892300"/>
              </a:xfrm>
              <a:prstGeom prst="rect">
                <a:avLst/>
              </a:prstGeom>
            </p:spPr>
          </p:pic>
        </p:grpSp>
        <p:sp>
          <p:nvSpPr>
            <p:cNvPr id="41" name="TextBox 40">
              <a:extLst>
                <a:ext uri="{FF2B5EF4-FFF2-40B4-BE49-F238E27FC236}">
                  <a16:creationId xmlns:a16="http://schemas.microsoft.com/office/drawing/2014/main" id="{C1FF4635-75D7-E349-996B-094D6455454B}"/>
                </a:ext>
              </a:extLst>
            </p:cNvPr>
            <p:cNvSpPr txBox="1"/>
            <p:nvPr/>
          </p:nvSpPr>
          <p:spPr>
            <a:xfrm>
              <a:off x="902341" y="4760409"/>
              <a:ext cx="2980728" cy="923330"/>
            </a:xfrm>
            <a:prstGeom prst="rect">
              <a:avLst/>
            </a:prstGeom>
            <a:noFill/>
          </p:spPr>
          <p:txBody>
            <a:bodyPr wrap="square" rtlCol="0">
              <a:spAutoFit/>
            </a:bodyPr>
            <a:lstStyle/>
            <a:p>
              <a:r>
                <a:rPr lang="en-US" dirty="0"/>
                <a:t>Ex) Results from 10,000 samples of 20 coin tosses</a:t>
              </a:r>
            </a:p>
            <a:p>
              <a:r>
                <a:rPr lang="en-US" dirty="0"/>
                <a:t>→ </a:t>
              </a:r>
              <a:r>
                <a:rPr lang="en-US" i="1" dirty="0"/>
                <a:t>p = 0.5</a:t>
              </a:r>
            </a:p>
          </p:txBody>
        </p:sp>
      </p:grpSp>
    </p:spTree>
    <p:custDataLst>
      <p:tags r:id="rId1"/>
    </p:custDataLst>
    <p:extLst>
      <p:ext uri="{BB962C8B-B14F-4D97-AF65-F5344CB8AC3E}">
        <p14:creationId xmlns:p14="http://schemas.microsoft.com/office/powerpoint/2010/main" val="30891091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a:xfrm>
                <a:off x="393700" y="123825"/>
                <a:ext cx="10515600" cy="1325563"/>
              </a:xfrm>
            </p:spPr>
            <p:txBody>
              <a:bodyPr/>
              <a:lstStyle/>
              <a:p>
                <a:r>
                  <a:rPr lang="en-US" dirty="0"/>
                  <a:t>Central Limit Theorem for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𝑝</m:t>
                        </m:r>
                      </m:e>
                    </m:acc>
                  </m:oMath>
                </a14:m>
                <a:endParaRPr lang="en-US"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393700" y="123825"/>
                <a:ext cx="10515600" cy="1325563"/>
              </a:xfrm>
              <a:blipFill>
                <a:blip r:embed="rId3"/>
                <a:stretch>
                  <a:fillRect l="-24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82600" y="1449387"/>
                <a:ext cx="10515600" cy="5284787"/>
              </a:xfrm>
            </p:spPr>
            <p:txBody>
              <a:bodyPr>
                <a:normAutofit/>
              </a:bodyPr>
              <a:lstStyle/>
              <a:p>
                <a:pPr marL="0" indent="0">
                  <a:buNone/>
                </a:pPr>
                <a:r>
                  <a:rPr lang="en-US" sz="1800" u="sng" dirty="0"/>
                  <a:t>Central Limit Theorem</a:t>
                </a:r>
              </a:p>
              <a:p>
                <a:r>
                  <a:rPr lang="en-US" sz="1800" dirty="0"/>
                  <a:t>Let </a:t>
                </a:r>
                <a14:m>
                  <m:oMath xmlns:m="http://schemas.openxmlformats.org/officeDocument/2006/math">
                    <m:acc>
                      <m:accPr>
                        <m:chr m:val="̂"/>
                        <m:ctrlPr>
                          <a:rPr lang="en-US" sz="1800" i="1">
                            <a:latin typeface="Cambria Math" panose="02040503050406030204" pitchFamily="18" charset="0"/>
                          </a:rPr>
                        </m:ctrlPr>
                      </m:accPr>
                      <m:e>
                        <m:r>
                          <a:rPr lang="en-US" sz="1800" i="1">
                            <a:latin typeface="Cambria Math"/>
                          </a:rPr>
                          <m:t>𝑝</m:t>
                        </m:r>
                      </m:e>
                    </m:acc>
                  </m:oMath>
                </a14:m>
                <a:r>
                  <a:rPr lang="en-US" sz="1800" dirty="0"/>
                  <a:t> be the sample proportion of successes in a random sample of size </a:t>
                </a:r>
                <a14:m>
                  <m:oMath xmlns:m="http://schemas.openxmlformats.org/officeDocument/2006/math">
                    <m:r>
                      <a:rPr lang="en-US" sz="1800" i="1">
                        <a:latin typeface="Cambria Math"/>
                      </a:rPr>
                      <m:t>𝑛</m:t>
                    </m:r>
                  </m:oMath>
                </a14:m>
                <a:r>
                  <a:rPr lang="en-US" sz="1800" dirty="0"/>
                  <a:t> from a population with true proportion of success </a:t>
                </a:r>
                <a14:m>
                  <m:oMath xmlns:m="http://schemas.openxmlformats.org/officeDocument/2006/math">
                    <m:r>
                      <a:rPr lang="en-US" sz="1800" i="1">
                        <a:latin typeface="Cambria Math"/>
                      </a:rPr>
                      <m:t>𝑝</m:t>
                    </m:r>
                  </m:oMath>
                </a14:m>
                <a:r>
                  <a:rPr lang="en-US" sz="1800" dirty="0"/>
                  <a:t>.</a:t>
                </a:r>
              </a:p>
              <a:p>
                <a:r>
                  <a:rPr lang="en-US" sz="1800" dirty="0"/>
                  <a:t>If we take a </a:t>
                </a:r>
                <a:r>
                  <a:rPr lang="en-US" sz="1800" u="sng" dirty="0"/>
                  <a:t>large enough sample</a:t>
                </a:r>
                <a:r>
                  <a:rPr lang="en-US" sz="1800" dirty="0"/>
                  <a:t>, then</a:t>
                </a:r>
              </a:p>
              <a:p>
                <a:pPr lvl="1"/>
                <a:r>
                  <a:rPr lang="en-US" sz="1600" dirty="0"/>
                  <a:t>The mean of</a:t>
                </a:r>
                <a14:m>
                  <m:oMath xmlns:m="http://schemas.openxmlformats.org/officeDocument/2006/math">
                    <m:r>
                      <a:rPr lang="en-US" sz="1600" b="0" i="0" smtClean="0">
                        <a:latin typeface="Cambria Math" panose="02040503050406030204" pitchFamily="18" charset="0"/>
                      </a:rPr>
                      <m:t> </m:t>
                    </m:r>
                    <m:acc>
                      <m:accPr>
                        <m:chr m:val="̂"/>
                        <m:ctrlPr>
                          <a:rPr lang="en-US" sz="1600" i="1">
                            <a:latin typeface="Cambria Math" panose="02040503050406030204" pitchFamily="18" charset="0"/>
                          </a:rPr>
                        </m:ctrlPr>
                      </m:accPr>
                      <m:e>
                        <m:r>
                          <a:rPr lang="en-US" sz="1600" i="1">
                            <a:latin typeface="Cambria Math"/>
                          </a:rPr>
                          <m:t>𝑝</m:t>
                        </m:r>
                      </m:e>
                    </m:acc>
                    <m:r>
                      <a:rPr lang="en-US" sz="1600" b="0" i="1" smtClean="0">
                        <a:latin typeface="Cambria Math" panose="02040503050406030204" pitchFamily="18" charset="0"/>
                      </a:rPr>
                      <m:t> </m:t>
                    </m:r>
                  </m:oMath>
                </a14:m>
                <a:r>
                  <a:rPr lang="en-US" sz="1600" dirty="0"/>
                  <a:t>is equal to the population proportion, </a:t>
                </a:r>
                <a:r>
                  <a:rPr lang="en-US" sz="1600" i="1" dirty="0"/>
                  <a:t>p</a:t>
                </a:r>
              </a:p>
              <a:p>
                <a:pPr marL="1828800" lvl="4" indent="0">
                  <a:buNone/>
                </a:pPr>
                <a:r>
                  <a:rPr lang="en-US" sz="1600" dirty="0">
                    <a:solidFill>
                      <a:srgbClr val="FF0000"/>
                    </a:solidFill>
                  </a:rPr>
                  <a:t> </a:t>
                </a:r>
                <a14:m>
                  <m:oMath xmlns:m="http://schemas.openxmlformats.org/officeDocument/2006/math">
                    <m:sSub>
                      <m:sSubPr>
                        <m:ctrlPr>
                          <a:rPr lang="en-US" sz="1600" i="1" smtClean="0">
                            <a:solidFill>
                              <a:srgbClr val="FF0000"/>
                            </a:solidFill>
                            <a:latin typeface="Cambria Math" panose="02040503050406030204" pitchFamily="18" charset="0"/>
                          </a:rPr>
                        </m:ctrlPr>
                      </m:sSubPr>
                      <m:e>
                        <m:r>
                          <a:rPr lang="en-US" sz="1600" i="1">
                            <a:solidFill>
                              <a:srgbClr val="FF0000"/>
                            </a:solidFill>
                            <a:latin typeface="Cambria Math"/>
                            <a:ea typeface="Cambria Math"/>
                          </a:rPr>
                          <m:t>𝜇</m:t>
                        </m:r>
                      </m:e>
                      <m:sub>
                        <m:acc>
                          <m:accPr>
                            <m:chr m:val="̂"/>
                            <m:ctrlPr>
                              <a:rPr lang="en-US" sz="1600" b="0" i="1" smtClean="0">
                                <a:solidFill>
                                  <a:srgbClr val="FF0000"/>
                                </a:solidFill>
                                <a:latin typeface="Cambria Math" panose="02040503050406030204" pitchFamily="18" charset="0"/>
                                <a:ea typeface="Cambria Math"/>
                              </a:rPr>
                            </m:ctrlPr>
                          </m:accPr>
                          <m:e>
                            <m:r>
                              <a:rPr lang="en-US" sz="1600" b="0" i="1" smtClean="0">
                                <a:solidFill>
                                  <a:srgbClr val="FF0000"/>
                                </a:solidFill>
                                <a:latin typeface="Cambria Math" panose="02040503050406030204" pitchFamily="18" charset="0"/>
                                <a:ea typeface="Cambria Math"/>
                              </a:rPr>
                              <m:t>𝑝</m:t>
                            </m:r>
                          </m:e>
                        </m:acc>
                      </m:sub>
                    </m:sSub>
                    <m:r>
                      <a:rPr lang="en-US" sz="1600" i="1">
                        <a:solidFill>
                          <a:srgbClr val="FF0000"/>
                        </a:solidFill>
                        <a:latin typeface="Cambria Math"/>
                      </a:rPr>
                      <m:t>=</m:t>
                    </m:r>
                    <m:r>
                      <a:rPr lang="en-US" sz="1600" b="0" i="1" smtClean="0">
                        <a:solidFill>
                          <a:srgbClr val="FF0000"/>
                        </a:solidFill>
                        <a:latin typeface="Cambria Math" panose="02040503050406030204" pitchFamily="18" charset="0"/>
                      </a:rPr>
                      <m:t>𝑝</m:t>
                    </m:r>
                  </m:oMath>
                </a14:m>
                <a:r>
                  <a:rPr lang="en-US" sz="1600" dirty="0">
                    <a:solidFill>
                      <a:srgbClr val="FF0000"/>
                    </a:solidFill>
                  </a:rPr>
                  <a:t>                   </a:t>
                </a:r>
                <a:r>
                  <a:rPr lang="en-US" sz="1600" dirty="0"/>
                  <a:t> (</a:t>
                </a:r>
                <a14:m>
                  <m:oMath xmlns:m="http://schemas.openxmlformats.org/officeDocument/2006/math">
                    <m:sSub>
                      <m:sSubPr>
                        <m:ctrlPr>
                          <a:rPr lang="en-US" sz="1600" i="1">
                            <a:latin typeface="Cambria Math" panose="02040503050406030204" pitchFamily="18" charset="0"/>
                          </a:rPr>
                        </m:ctrlPr>
                      </m:sSubPr>
                      <m:e>
                        <m:r>
                          <a:rPr lang="en-US" sz="1600" i="1">
                            <a:latin typeface="Cambria Math"/>
                            <a:ea typeface="Cambria Math"/>
                          </a:rPr>
                          <m:t>𝜇</m:t>
                        </m:r>
                      </m:e>
                      <m:sub>
                        <m:acc>
                          <m:accPr>
                            <m:chr m:val="̂"/>
                            <m:ctrlPr>
                              <a:rPr lang="en-US" sz="1600" i="1">
                                <a:latin typeface="Cambria Math" panose="02040503050406030204" pitchFamily="18" charset="0"/>
                                <a:ea typeface="Cambria Math"/>
                              </a:rPr>
                            </m:ctrlPr>
                          </m:accPr>
                          <m:e>
                            <m:r>
                              <a:rPr lang="en-US" sz="1600" i="1">
                                <a:latin typeface="Cambria Math" panose="02040503050406030204" pitchFamily="18" charset="0"/>
                                <a:ea typeface="Cambria Math"/>
                              </a:rPr>
                              <m:t>𝑝</m:t>
                            </m:r>
                          </m:e>
                        </m:acc>
                      </m:sub>
                    </m:sSub>
                  </m:oMath>
                </a14:m>
                <a:r>
                  <a:rPr lang="en-US" sz="1600" dirty="0"/>
                  <a:t> in words = mean (center) of distribution of sample proportions)</a:t>
                </a:r>
              </a:p>
              <a:p>
                <a:pPr marL="1828800" lvl="4" indent="0">
                  <a:buNone/>
                </a:pPr>
                <a:r>
                  <a:rPr lang="en-US" sz="1600" dirty="0"/>
                  <a:t>	               (</a:t>
                </a:r>
                <a14:m>
                  <m:oMath xmlns:m="http://schemas.openxmlformats.org/officeDocument/2006/math">
                    <m:acc>
                      <m:accPr>
                        <m:chr m:val="̂"/>
                        <m:ctrlPr>
                          <a:rPr lang="en-US" sz="1600" b="0" i="1" smtClean="0">
                            <a:latin typeface="Cambria Math" panose="02040503050406030204" pitchFamily="18" charset="0"/>
                          </a:rPr>
                        </m:ctrlPr>
                      </m:accPr>
                      <m:e>
                        <m:r>
                          <a:rPr lang="en-US" sz="1600" b="0" i="1" smtClean="0">
                            <a:latin typeface="Cambria Math" panose="02040503050406030204" pitchFamily="18" charset="0"/>
                          </a:rPr>
                          <m:t>𝑝</m:t>
                        </m:r>
                      </m:e>
                    </m:acc>
                  </m:oMath>
                </a14:m>
                <a:r>
                  <a:rPr lang="en-US" sz="1600" dirty="0"/>
                  <a:t> = “p-hat” = sample proportion)</a:t>
                </a:r>
              </a:p>
              <a:p>
                <a:pPr marL="1828800" lvl="4" indent="0">
                  <a:buNone/>
                </a:pPr>
                <a:endParaRPr lang="en-US" sz="1400" dirty="0"/>
              </a:p>
              <a:p>
                <a:pPr lvl="1"/>
                <a:r>
                  <a:rPr lang="en-US" sz="1600" dirty="0"/>
                  <a:t>The standard deviation of</a:t>
                </a:r>
                <a14:m>
                  <m:oMath xmlns:m="http://schemas.openxmlformats.org/officeDocument/2006/math">
                    <m:r>
                      <a:rPr lang="en-US" sz="1600">
                        <a:latin typeface="Cambria Math" panose="02040503050406030204" pitchFamily="18" charset="0"/>
                      </a:rPr>
                      <m:t> </m:t>
                    </m:r>
                    <m:acc>
                      <m:accPr>
                        <m:chr m:val="̂"/>
                        <m:ctrlPr>
                          <a:rPr lang="en-US" sz="1600" i="1">
                            <a:latin typeface="Cambria Math" panose="02040503050406030204" pitchFamily="18" charset="0"/>
                          </a:rPr>
                        </m:ctrlPr>
                      </m:accPr>
                      <m:e>
                        <m:r>
                          <a:rPr lang="en-US" sz="1600" i="1">
                            <a:latin typeface="Cambria Math"/>
                          </a:rPr>
                          <m:t>𝑝</m:t>
                        </m:r>
                      </m:e>
                    </m:acc>
                  </m:oMath>
                </a14:m>
                <a:r>
                  <a:rPr lang="en-US" sz="1600" dirty="0"/>
                  <a:t> is equal to </a:t>
                </a:r>
              </a:p>
              <a:p>
                <a:pPr marL="914400" lvl="2" indent="0">
                  <a:buNone/>
                </a:pPr>
                <a:r>
                  <a:rPr lang="en-US" sz="1600" dirty="0"/>
                  <a:t>	</a:t>
                </a:r>
                <a14:m>
                  <m:oMath xmlns:m="http://schemas.openxmlformats.org/officeDocument/2006/math">
                    <m:sSub>
                      <m:sSubPr>
                        <m:ctrlPr>
                          <a:rPr lang="en-US" sz="1600" i="1" smtClean="0">
                            <a:solidFill>
                              <a:srgbClr val="FF0000"/>
                            </a:solidFill>
                            <a:latin typeface="Cambria Math" panose="02040503050406030204" pitchFamily="18" charset="0"/>
                          </a:rPr>
                        </m:ctrlPr>
                      </m:sSubPr>
                      <m:e>
                        <m:r>
                          <a:rPr lang="en-US" sz="1600" i="1">
                            <a:solidFill>
                              <a:srgbClr val="FF0000"/>
                            </a:solidFill>
                            <a:latin typeface="Cambria Math"/>
                            <a:ea typeface="Cambria Math"/>
                          </a:rPr>
                          <m:t>𝜎</m:t>
                        </m:r>
                      </m:e>
                      <m:sub>
                        <m:acc>
                          <m:accPr>
                            <m:chr m:val="̂"/>
                            <m:ctrlPr>
                              <a:rPr lang="en-US" sz="1600" i="1" smtClean="0">
                                <a:solidFill>
                                  <a:srgbClr val="FF0000"/>
                                </a:solidFill>
                                <a:latin typeface="Cambria Math" panose="02040503050406030204" pitchFamily="18" charset="0"/>
                              </a:rPr>
                            </m:ctrlPr>
                          </m:accPr>
                          <m:e>
                            <m:r>
                              <a:rPr lang="en-US" sz="1600" b="0" i="1" smtClean="0">
                                <a:solidFill>
                                  <a:srgbClr val="FF0000"/>
                                </a:solidFill>
                                <a:latin typeface="Cambria Math" panose="02040503050406030204" pitchFamily="18" charset="0"/>
                              </a:rPr>
                              <m:t>𝑝</m:t>
                            </m:r>
                          </m:e>
                        </m:acc>
                      </m:sub>
                    </m:sSub>
                    <m:r>
                      <a:rPr lang="en-US" sz="1600" i="1">
                        <a:solidFill>
                          <a:srgbClr val="FF0000"/>
                        </a:solidFill>
                        <a:latin typeface="Cambria Math"/>
                      </a:rPr>
                      <m:t>=</m:t>
                    </m:r>
                    <m:rad>
                      <m:radPr>
                        <m:degHide m:val="on"/>
                        <m:ctrlPr>
                          <a:rPr lang="en-US" sz="1600" i="1">
                            <a:solidFill>
                              <a:srgbClr val="FF0000"/>
                            </a:solidFill>
                            <a:latin typeface="Cambria Math" panose="02040503050406030204" pitchFamily="18" charset="0"/>
                          </a:rPr>
                        </m:ctrlPr>
                      </m:radPr>
                      <m:deg/>
                      <m:e>
                        <m:f>
                          <m:fPr>
                            <m:ctrlPr>
                              <a:rPr lang="en-US" sz="1600" i="1">
                                <a:solidFill>
                                  <a:srgbClr val="FF0000"/>
                                </a:solidFill>
                                <a:latin typeface="Cambria Math" panose="02040503050406030204" pitchFamily="18" charset="0"/>
                              </a:rPr>
                            </m:ctrlPr>
                          </m:fPr>
                          <m:num>
                            <m:r>
                              <a:rPr lang="en-US" sz="1600" i="1">
                                <a:solidFill>
                                  <a:srgbClr val="FF0000"/>
                                </a:solidFill>
                                <a:latin typeface="Cambria Math"/>
                              </a:rPr>
                              <m:t>𝑝</m:t>
                            </m:r>
                            <m:r>
                              <a:rPr lang="en-US" sz="1600" b="0" i="1" smtClean="0">
                                <a:solidFill>
                                  <a:srgbClr val="FF0000"/>
                                </a:solidFill>
                                <a:latin typeface="Cambria Math" panose="02040503050406030204" pitchFamily="18" charset="0"/>
                              </a:rPr>
                              <m:t>(1−</m:t>
                            </m:r>
                            <m:r>
                              <a:rPr lang="en-US" sz="1600" b="0" i="1" smtClean="0">
                                <a:solidFill>
                                  <a:srgbClr val="FF0000"/>
                                </a:solidFill>
                                <a:latin typeface="Cambria Math" panose="02040503050406030204" pitchFamily="18" charset="0"/>
                              </a:rPr>
                              <m:t>𝑝</m:t>
                            </m:r>
                            <m:r>
                              <a:rPr lang="en-US" sz="1600" b="0" i="1" smtClean="0">
                                <a:solidFill>
                                  <a:srgbClr val="FF0000"/>
                                </a:solidFill>
                                <a:latin typeface="Cambria Math" panose="02040503050406030204" pitchFamily="18" charset="0"/>
                              </a:rPr>
                              <m:t>)</m:t>
                            </m:r>
                          </m:num>
                          <m:den>
                            <m:r>
                              <a:rPr lang="en-US" sz="1600" i="1">
                                <a:solidFill>
                                  <a:srgbClr val="FF0000"/>
                                </a:solidFill>
                                <a:latin typeface="Cambria Math"/>
                              </a:rPr>
                              <m:t>𝑛</m:t>
                            </m:r>
                          </m:den>
                        </m:f>
                      </m:e>
                    </m:rad>
                  </m:oMath>
                </a14:m>
                <a:r>
                  <a:rPr lang="en-US" sz="1600" dirty="0">
                    <a:solidFill>
                      <a:srgbClr val="FF0000"/>
                    </a:solidFill>
                  </a:rPr>
                  <a:t>       </a:t>
                </a:r>
                <a:r>
                  <a:rPr lang="en-US" sz="1600" dirty="0"/>
                  <a:t>      (</a:t>
                </a:r>
                <a14:m>
                  <m:oMath xmlns:m="http://schemas.openxmlformats.org/officeDocument/2006/math">
                    <m:sSub>
                      <m:sSubPr>
                        <m:ctrlPr>
                          <a:rPr lang="en-US" sz="1600" i="1">
                            <a:latin typeface="Cambria Math" panose="02040503050406030204" pitchFamily="18" charset="0"/>
                          </a:rPr>
                        </m:ctrlPr>
                      </m:sSubPr>
                      <m:e>
                        <m:r>
                          <a:rPr lang="en-US" sz="1600" i="1">
                            <a:latin typeface="Cambria Math"/>
                            <a:ea typeface="Cambria Math"/>
                          </a:rPr>
                          <m:t>𝜎</m:t>
                        </m:r>
                      </m:e>
                      <m:sub>
                        <m:acc>
                          <m:accPr>
                            <m:chr m:val="̂"/>
                            <m:ctrlPr>
                              <a:rPr lang="en-US" sz="1600" i="1">
                                <a:latin typeface="Cambria Math" panose="02040503050406030204" pitchFamily="18" charset="0"/>
                              </a:rPr>
                            </m:ctrlPr>
                          </m:accPr>
                          <m:e>
                            <m:r>
                              <a:rPr lang="en-US" sz="1600" i="1">
                                <a:latin typeface="Cambria Math" panose="02040503050406030204" pitchFamily="18" charset="0"/>
                              </a:rPr>
                              <m:t>𝑝</m:t>
                            </m:r>
                          </m:e>
                        </m:acc>
                      </m:sub>
                    </m:sSub>
                  </m:oMath>
                </a14:m>
                <a:r>
                  <a:rPr lang="en-US" sz="1600" dirty="0"/>
                  <a:t> in words = Standard deviation of sample proportions)</a:t>
                </a:r>
              </a:p>
              <a:p>
                <a:pPr marL="914400" lvl="2" indent="0">
                  <a:buNone/>
                </a:pPr>
                <a:endParaRPr lang="en-US" sz="1400" dirty="0"/>
              </a:p>
              <a:p>
                <a:pPr lvl="1"/>
                <a:r>
                  <a:rPr lang="en-US" sz="1600" dirty="0"/>
                  <a:t>And the distribution of </a:t>
                </a:r>
                <a14:m>
                  <m:oMath xmlns:m="http://schemas.openxmlformats.org/officeDocument/2006/math">
                    <m:r>
                      <a:rPr lang="en-US" sz="1600">
                        <a:latin typeface="Cambria Math" panose="02040503050406030204" pitchFamily="18" charset="0"/>
                      </a:rPr>
                      <m:t> </m:t>
                    </m:r>
                    <m:acc>
                      <m:accPr>
                        <m:chr m:val="̂"/>
                        <m:ctrlPr>
                          <a:rPr lang="en-US" sz="1600" i="1">
                            <a:latin typeface="Cambria Math" panose="02040503050406030204" pitchFamily="18" charset="0"/>
                          </a:rPr>
                        </m:ctrlPr>
                      </m:accPr>
                      <m:e>
                        <m:r>
                          <a:rPr lang="en-US" sz="1600" i="1">
                            <a:latin typeface="Cambria Math"/>
                          </a:rPr>
                          <m:t>𝑝</m:t>
                        </m:r>
                      </m:e>
                    </m:acc>
                  </m:oMath>
                </a14:m>
                <a:r>
                  <a:rPr lang="en-US" sz="1600" dirty="0"/>
                  <a:t> is approximately Normal!</a:t>
                </a:r>
              </a:p>
              <a:p>
                <a:pPr lvl="1"/>
                <a:endParaRPr lang="en-US" sz="1600" dirty="0"/>
              </a:p>
              <a:p>
                <a:pPr marL="0" indent="0">
                  <a:buNone/>
                </a:pPr>
                <a14:m>
                  <m:oMathPara xmlns:m="http://schemas.openxmlformats.org/officeDocument/2006/math">
                    <m:oMathParaPr>
                      <m:jc m:val="centerGroup"/>
                    </m:oMathParaPr>
                    <m:oMath xmlns:m="http://schemas.openxmlformats.org/officeDocument/2006/math">
                      <m:acc>
                        <m:accPr>
                          <m:chr m:val="̂"/>
                          <m:ctrlPr>
                            <a:rPr lang="en-US" sz="1800" b="0" i="1" dirty="0" smtClean="0">
                              <a:solidFill>
                                <a:srgbClr val="FF0000"/>
                              </a:solidFill>
                              <a:latin typeface="Cambria Math" panose="02040503050406030204" pitchFamily="18" charset="0"/>
                            </a:rPr>
                          </m:ctrlPr>
                        </m:accPr>
                        <m:e>
                          <m:r>
                            <a:rPr lang="en-US" sz="1800" b="0" i="1" dirty="0" smtClean="0">
                              <a:solidFill>
                                <a:srgbClr val="FF0000"/>
                              </a:solidFill>
                              <a:latin typeface="Cambria Math" panose="02040503050406030204" pitchFamily="18" charset="0"/>
                            </a:rPr>
                            <m:t>𝑝</m:t>
                          </m:r>
                        </m:e>
                      </m:acc>
                      <m:r>
                        <a:rPr lang="en-US" sz="1800" i="1" dirty="0">
                          <a:solidFill>
                            <a:srgbClr val="FF0000"/>
                          </a:solidFill>
                          <a:latin typeface="Cambria Math" panose="02040503050406030204" pitchFamily="18" charset="0"/>
                        </a:rPr>
                        <m:t>∼</m:t>
                      </m:r>
                      <m:r>
                        <a:rPr lang="en-US" sz="1800" i="1" dirty="0" smtClean="0">
                          <a:solidFill>
                            <a:srgbClr val="FF0000"/>
                          </a:solidFill>
                          <a:latin typeface="Cambria Math" panose="02040503050406030204" pitchFamily="18" charset="0"/>
                        </a:rPr>
                        <m:t>𝑁𝑜𝑟𝑚𝑎𝑙</m:t>
                      </m:r>
                      <m:d>
                        <m:dPr>
                          <m:ctrlPr>
                            <a:rPr lang="en-US" sz="1800" i="1" dirty="0">
                              <a:solidFill>
                                <a:srgbClr val="FF0000"/>
                              </a:solidFill>
                              <a:latin typeface="Cambria Math" panose="02040503050406030204" pitchFamily="18" charset="0"/>
                            </a:rPr>
                          </m:ctrlPr>
                        </m:dPr>
                        <m:e>
                          <m:r>
                            <a:rPr lang="en-US" sz="1800" i="1" dirty="0">
                              <a:solidFill>
                                <a:srgbClr val="FF0000"/>
                              </a:solidFill>
                              <a:latin typeface="Cambria Math" panose="02040503050406030204" pitchFamily="18" charset="0"/>
                            </a:rPr>
                            <m:t>𝑚𝑒𝑎𝑛</m:t>
                          </m:r>
                          <m:r>
                            <a:rPr lang="en-US" sz="1800" i="1" dirty="0">
                              <a:solidFill>
                                <a:srgbClr val="FF0000"/>
                              </a:solidFill>
                              <a:latin typeface="Cambria Math" panose="02040503050406030204" pitchFamily="18" charset="0"/>
                            </a:rPr>
                            <m:t>=</m:t>
                          </m:r>
                          <m:r>
                            <a:rPr lang="en-US" sz="1800" b="0" i="1" dirty="0" smtClean="0">
                              <a:solidFill>
                                <a:srgbClr val="FF0000"/>
                              </a:solidFill>
                              <a:latin typeface="Cambria Math" panose="02040503050406030204" pitchFamily="18" charset="0"/>
                            </a:rPr>
                            <m:t>𝑝</m:t>
                          </m:r>
                          <m:r>
                            <a:rPr lang="en-US" sz="1800" i="1" dirty="0">
                              <a:solidFill>
                                <a:srgbClr val="FF0000"/>
                              </a:solidFill>
                              <a:latin typeface="Cambria Math" panose="02040503050406030204" pitchFamily="18" charset="0"/>
                            </a:rPr>
                            <m:t>, </m:t>
                          </m:r>
                          <m:r>
                            <a:rPr lang="en-US" sz="1800" i="1" dirty="0">
                              <a:solidFill>
                                <a:srgbClr val="FF0000"/>
                              </a:solidFill>
                              <a:latin typeface="Cambria Math" panose="02040503050406030204" pitchFamily="18" charset="0"/>
                            </a:rPr>
                            <m:t>𝑆𝐷</m:t>
                          </m:r>
                          <m:r>
                            <a:rPr lang="en-US" sz="1800" i="1" dirty="0">
                              <a:solidFill>
                                <a:srgbClr val="FF0000"/>
                              </a:solidFill>
                              <a:latin typeface="Cambria Math" panose="02040503050406030204" pitchFamily="18" charset="0"/>
                            </a:rPr>
                            <m:t>=</m:t>
                          </m:r>
                          <m:rad>
                            <m:radPr>
                              <m:degHide m:val="on"/>
                              <m:ctrlPr>
                                <a:rPr lang="en-US" sz="1800" i="1">
                                  <a:solidFill>
                                    <a:srgbClr val="FF0000"/>
                                  </a:solidFill>
                                  <a:latin typeface="Cambria Math" panose="02040503050406030204" pitchFamily="18" charset="0"/>
                                </a:rPr>
                              </m:ctrlPr>
                            </m:radPr>
                            <m:deg/>
                            <m:e>
                              <m:f>
                                <m:fPr>
                                  <m:ctrlPr>
                                    <a:rPr lang="en-US" sz="1800" i="1">
                                      <a:solidFill>
                                        <a:srgbClr val="FF0000"/>
                                      </a:solidFill>
                                      <a:latin typeface="Cambria Math" panose="02040503050406030204" pitchFamily="18" charset="0"/>
                                    </a:rPr>
                                  </m:ctrlPr>
                                </m:fPr>
                                <m:num>
                                  <m:r>
                                    <a:rPr lang="en-US" sz="1800" i="1">
                                      <a:solidFill>
                                        <a:srgbClr val="FF0000"/>
                                      </a:solidFill>
                                      <a:latin typeface="Cambria Math"/>
                                    </a:rPr>
                                    <m:t>𝑝</m:t>
                                  </m:r>
                                  <m:d>
                                    <m:dPr>
                                      <m:ctrlPr>
                                        <a:rPr lang="en-US" sz="1800" i="1">
                                          <a:solidFill>
                                            <a:srgbClr val="FF0000"/>
                                          </a:solidFill>
                                          <a:latin typeface="Cambria Math" panose="02040503050406030204" pitchFamily="18" charset="0"/>
                                        </a:rPr>
                                      </m:ctrlPr>
                                    </m:dPr>
                                    <m:e>
                                      <m:r>
                                        <a:rPr lang="en-US" sz="1800" i="1">
                                          <a:solidFill>
                                            <a:srgbClr val="FF0000"/>
                                          </a:solidFill>
                                          <a:latin typeface="Cambria Math" panose="02040503050406030204" pitchFamily="18" charset="0"/>
                                        </a:rPr>
                                        <m:t>1−</m:t>
                                      </m:r>
                                      <m:r>
                                        <a:rPr lang="en-US" sz="1800" i="1">
                                          <a:solidFill>
                                            <a:srgbClr val="FF0000"/>
                                          </a:solidFill>
                                          <a:latin typeface="Cambria Math" panose="02040503050406030204" pitchFamily="18" charset="0"/>
                                        </a:rPr>
                                        <m:t>𝑝</m:t>
                                      </m:r>
                                    </m:e>
                                  </m:d>
                                </m:num>
                                <m:den>
                                  <m:r>
                                    <a:rPr lang="en-US" sz="1800" i="1">
                                      <a:solidFill>
                                        <a:srgbClr val="FF0000"/>
                                      </a:solidFill>
                                      <a:latin typeface="Cambria Math"/>
                                    </a:rPr>
                                    <m:t>𝑛</m:t>
                                  </m:r>
                                </m:den>
                              </m:f>
                            </m:e>
                          </m:rad>
                        </m:e>
                      </m:d>
                    </m:oMath>
                  </m:oMathPara>
                </a14:m>
                <a:endParaRPr lang="en-US" sz="1600" dirty="0"/>
              </a:p>
              <a:p>
                <a:endParaRPr lang="en-US" sz="1800" dirty="0"/>
              </a:p>
              <a:p>
                <a:endParaRPr lang="en-US" sz="1800" dirty="0"/>
              </a:p>
              <a:p>
                <a:endParaRPr lang="en-US" sz="18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82600" y="1449387"/>
                <a:ext cx="10515600" cy="5284787"/>
              </a:xfrm>
              <a:blipFill>
                <a:blip r:embed="rId4"/>
                <a:stretch>
                  <a:fillRect l="-362" t="-1199"/>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C3A4922F-D3FB-FD42-B3F2-B7216C2DA69B}"/>
              </a:ext>
            </a:extLst>
          </p:cNvPr>
          <p:cNvSpPr txBox="1"/>
          <p:nvPr/>
        </p:nvSpPr>
        <p:spPr>
          <a:xfrm>
            <a:off x="0" y="6099057"/>
            <a:ext cx="3457183" cy="738664"/>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1400" i="1" dirty="0">
                <a:solidFill>
                  <a:srgbClr val="7030A0"/>
                </a:solidFill>
              </a:rPr>
              <a:t>** Again, technically there are conditions for this (same idea, but different because proportions now). But we will ignore them </a:t>
            </a:r>
            <a:r>
              <a:rPr lang="en-US" sz="1400" i="1" dirty="0">
                <a:solidFill>
                  <a:srgbClr val="7030A0"/>
                </a:solidFill>
                <a:sym typeface="Wingdings" pitchFamily="2" charset="2"/>
              </a:rPr>
              <a:t></a:t>
            </a:r>
            <a:endParaRPr lang="en-US" sz="1400" i="1" dirty="0">
              <a:solidFill>
                <a:srgbClr val="7030A0"/>
              </a:solidFill>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FFD585B2-B8A0-AEC4-B330-24EEF298D219}"/>
                  </a:ext>
                </a:extLst>
              </p:cNvPr>
              <p:cNvSpPr txBox="1"/>
              <p:nvPr/>
            </p:nvSpPr>
            <p:spPr>
              <a:xfrm>
                <a:off x="8157411" y="5075892"/>
                <a:ext cx="4118810" cy="1392497"/>
              </a:xfrm>
              <a:prstGeom prst="rect">
                <a:avLst/>
              </a:prstGeom>
              <a:ln>
                <a:solidFill>
                  <a:srgbClr val="FF0000"/>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400" i="1" u="sng" dirty="0">
                    <a:solidFill>
                      <a:schemeClr val="accent2"/>
                    </a:solidFill>
                  </a:rPr>
                  <a:t>Summary</a:t>
                </a:r>
              </a:p>
              <a:p>
                <a:endParaRPr lang="en-US" sz="1400" i="1" dirty="0">
                  <a:solidFill>
                    <a:schemeClr val="accent2"/>
                  </a:solidFill>
                </a:endParaRPr>
              </a:p>
              <a:p>
                <a14:m>
                  <m:oMath xmlns:m="http://schemas.openxmlformats.org/officeDocument/2006/math">
                    <m:acc>
                      <m:accPr>
                        <m:chr m:val="̂"/>
                        <m:ctrlPr>
                          <a:rPr lang="en-US" sz="1400" b="1" i="1" dirty="0" smtClean="0">
                            <a:solidFill>
                              <a:schemeClr val="accent2"/>
                            </a:solidFill>
                            <a:latin typeface="Cambria Math" panose="02040503050406030204" pitchFamily="18" charset="0"/>
                          </a:rPr>
                        </m:ctrlPr>
                      </m:accPr>
                      <m:e>
                        <m:r>
                          <a:rPr lang="en-US" sz="1400" b="1" i="1" dirty="0">
                            <a:solidFill>
                              <a:schemeClr val="accent2"/>
                            </a:solidFill>
                            <a:latin typeface="Cambria Math" panose="02040503050406030204" pitchFamily="18" charset="0"/>
                          </a:rPr>
                          <m:t>𝒑</m:t>
                        </m:r>
                      </m:e>
                    </m:acc>
                    <m:r>
                      <a:rPr lang="en-US" sz="1400" b="1" i="1" dirty="0">
                        <a:solidFill>
                          <a:schemeClr val="accent2"/>
                        </a:solidFill>
                        <a:latin typeface="Cambria Math" panose="02040503050406030204" pitchFamily="18" charset="0"/>
                      </a:rPr>
                      <m:t> </m:t>
                    </m:r>
                  </m:oMath>
                </a14:m>
                <a:r>
                  <a:rPr lang="en-US" sz="1400" b="1" i="1" dirty="0">
                    <a:solidFill>
                      <a:schemeClr val="accent2"/>
                    </a:solidFill>
                  </a:rPr>
                  <a:t>is Normal with mean </a:t>
                </a:r>
                <a14:m>
                  <m:oMath xmlns:m="http://schemas.openxmlformats.org/officeDocument/2006/math">
                    <m:sSub>
                      <m:sSubPr>
                        <m:ctrlPr>
                          <a:rPr lang="en-US" sz="1400" b="1" i="1">
                            <a:solidFill>
                              <a:schemeClr val="accent2"/>
                            </a:solidFill>
                            <a:latin typeface="Cambria Math" panose="02040503050406030204" pitchFamily="18" charset="0"/>
                          </a:rPr>
                        </m:ctrlPr>
                      </m:sSubPr>
                      <m:e>
                        <m:r>
                          <a:rPr lang="en-US" sz="1400" b="1" i="1">
                            <a:solidFill>
                              <a:schemeClr val="accent2"/>
                            </a:solidFill>
                            <a:latin typeface="Cambria Math"/>
                            <a:ea typeface="Cambria Math"/>
                          </a:rPr>
                          <m:t>𝝁</m:t>
                        </m:r>
                      </m:e>
                      <m:sub>
                        <m:acc>
                          <m:accPr>
                            <m:chr m:val="̂"/>
                            <m:ctrlPr>
                              <a:rPr lang="en-US" sz="1400" b="1" i="1">
                                <a:solidFill>
                                  <a:schemeClr val="accent2"/>
                                </a:solidFill>
                                <a:latin typeface="Cambria Math" panose="02040503050406030204" pitchFamily="18" charset="0"/>
                                <a:ea typeface="Cambria Math"/>
                              </a:rPr>
                            </m:ctrlPr>
                          </m:accPr>
                          <m:e>
                            <m:r>
                              <a:rPr lang="en-US" sz="1400" b="1" i="1">
                                <a:solidFill>
                                  <a:schemeClr val="accent2"/>
                                </a:solidFill>
                                <a:latin typeface="Cambria Math" panose="02040503050406030204" pitchFamily="18" charset="0"/>
                                <a:ea typeface="Cambria Math"/>
                              </a:rPr>
                              <m:t>𝒑</m:t>
                            </m:r>
                          </m:e>
                        </m:acc>
                      </m:sub>
                    </m:sSub>
                    <m:r>
                      <a:rPr lang="en-US" sz="1400" b="1" i="1">
                        <a:solidFill>
                          <a:schemeClr val="accent2"/>
                        </a:solidFill>
                        <a:latin typeface="Cambria Math"/>
                      </a:rPr>
                      <m:t>=</m:t>
                    </m:r>
                    <m:r>
                      <a:rPr lang="en-US" sz="1400" b="1" i="1">
                        <a:solidFill>
                          <a:schemeClr val="accent2"/>
                        </a:solidFill>
                        <a:latin typeface="Cambria Math" panose="02040503050406030204" pitchFamily="18" charset="0"/>
                      </a:rPr>
                      <m:t>𝒑</m:t>
                    </m:r>
                    <m:r>
                      <a:rPr lang="en-US" sz="1400" b="1" i="1">
                        <a:solidFill>
                          <a:schemeClr val="accent2"/>
                        </a:solidFill>
                        <a:latin typeface="Cambria Math" panose="02040503050406030204" pitchFamily="18" charset="0"/>
                      </a:rPr>
                      <m:t> </m:t>
                    </m:r>
                  </m:oMath>
                </a14:m>
                <a:r>
                  <a:rPr lang="en-US" sz="1400" b="1" i="1" dirty="0">
                    <a:solidFill>
                      <a:schemeClr val="accent2"/>
                    </a:solidFill>
                  </a:rPr>
                  <a:t>and SD </a:t>
                </a:r>
                <a14:m>
                  <m:oMath xmlns:m="http://schemas.openxmlformats.org/officeDocument/2006/math">
                    <m:sSub>
                      <m:sSubPr>
                        <m:ctrlPr>
                          <a:rPr lang="en-US" sz="1400" b="1" i="1">
                            <a:solidFill>
                              <a:schemeClr val="accent2"/>
                            </a:solidFill>
                            <a:latin typeface="Cambria Math" panose="02040503050406030204" pitchFamily="18" charset="0"/>
                          </a:rPr>
                        </m:ctrlPr>
                      </m:sSubPr>
                      <m:e>
                        <m:r>
                          <a:rPr lang="en-US" sz="1400" b="1" i="1">
                            <a:solidFill>
                              <a:schemeClr val="accent2"/>
                            </a:solidFill>
                            <a:latin typeface="Cambria Math"/>
                            <a:ea typeface="Cambria Math"/>
                          </a:rPr>
                          <m:t>𝝈</m:t>
                        </m:r>
                      </m:e>
                      <m:sub>
                        <m:acc>
                          <m:accPr>
                            <m:chr m:val="̂"/>
                            <m:ctrlPr>
                              <a:rPr lang="en-US" sz="1400" b="1" i="1">
                                <a:solidFill>
                                  <a:schemeClr val="accent2"/>
                                </a:solidFill>
                                <a:latin typeface="Cambria Math" panose="02040503050406030204" pitchFamily="18" charset="0"/>
                              </a:rPr>
                            </m:ctrlPr>
                          </m:accPr>
                          <m:e>
                            <m:r>
                              <a:rPr lang="en-US" sz="1400" b="1" i="1">
                                <a:solidFill>
                                  <a:schemeClr val="accent2"/>
                                </a:solidFill>
                                <a:latin typeface="Cambria Math" panose="02040503050406030204" pitchFamily="18" charset="0"/>
                              </a:rPr>
                              <m:t>𝒑</m:t>
                            </m:r>
                          </m:e>
                        </m:acc>
                      </m:sub>
                    </m:sSub>
                    <m:r>
                      <a:rPr lang="en-US" sz="1400" b="1" i="1">
                        <a:solidFill>
                          <a:schemeClr val="accent2"/>
                        </a:solidFill>
                        <a:latin typeface="Cambria Math"/>
                      </a:rPr>
                      <m:t>=</m:t>
                    </m:r>
                    <m:rad>
                      <m:radPr>
                        <m:degHide m:val="on"/>
                        <m:ctrlPr>
                          <a:rPr lang="en-US" sz="1400" b="1" i="1">
                            <a:solidFill>
                              <a:schemeClr val="accent2"/>
                            </a:solidFill>
                            <a:latin typeface="Cambria Math" panose="02040503050406030204" pitchFamily="18" charset="0"/>
                          </a:rPr>
                        </m:ctrlPr>
                      </m:radPr>
                      <m:deg/>
                      <m:e>
                        <m:f>
                          <m:fPr>
                            <m:ctrlPr>
                              <a:rPr lang="en-US" sz="1400" b="1" i="1">
                                <a:solidFill>
                                  <a:schemeClr val="accent2"/>
                                </a:solidFill>
                                <a:latin typeface="Cambria Math" panose="02040503050406030204" pitchFamily="18" charset="0"/>
                              </a:rPr>
                            </m:ctrlPr>
                          </m:fPr>
                          <m:num>
                            <m:r>
                              <a:rPr lang="en-US" sz="1400" b="1" i="1">
                                <a:solidFill>
                                  <a:schemeClr val="accent2"/>
                                </a:solidFill>
                                <a:latin typeface="Cambria Math"/>
                              </a:rPr>
                              <m:t>𝒑</m:t>
                            </m:r>
                            <m:r>
                              <a:rPr lang="en-US" sz="1400" b="1" i="1">
                                <a:solidFill>
                                  <a:schemeClr val="accent2"/>
                                </a:solidFill>
                                <a:latin typeface="Cambria Math" panose="02040503050406030204" pitchFamily="18" charset="0"/>
                              </a:rPr>
                              <m:t>(</m:t>
                            </m:r>
                            <m:r>
                              <a:rPr lang="en-US" sz="1400" b="1" i="1">
                                <a:solidFill>
                                  <a:schemeClr val="accent2"/>
                                </a:solidFill>
                                <a:latin typeface="Cambria Math" panose="02040503050406030204" pitchFamily="18" charset="0"/>
                              </a:rPr>
                              <m:t>𝟏</m:t>
                            </m:r>
                            <m:r>
                              <a:rPr lang="en-US" sz="1400" b="1" i="1">
                                <a:solidFill>
                                  <a:schemeClr val="accent2"/>
                                </a:solidFill>
                                <a:latin typeface="Cambria Math" panose="02040503050406030204" pitchFamily="18" charset="0"/>
                              </a:rPr>
                              <m:t>−</m:t>
                            </m:r>
                            <m:r>
                              <a:rPr lang="en-US" sz="1400" b="1" i="1">
                                <a:solidFill>
                                  <a:schemeClr val="accent2"/>
                                </a:solidFill>
                                <a:latin typeface="Cambria Math" panose="02040503050406030204" pitchFamily="18" charset="0"/>
                              </a:rPr>
                              <m:t>𝒑</m:t>
                            </m:r>
                            <m:r>
                              <a:rPr lang="en-US" sz="1400" b="1" i="1">
                                <a:solidFill>
                                  <a:schemeClr val="accent2"/>
                                </a:solidFill>
                                <a:latin typeface="Cambria Math" panose="02040503050406030204" pitchFamily="18" charset="0"/>
                              </a:rPr>
                              <m:t>)</m:t>
                            </m:r>
                          </m:num>
                          <m:den>
                            <m:r>
                              <a:rPr lang="en-US" sz="1400" b="1" i="1">
                                <a:solidFill>
                                  <a:schemeClr val="accent2"/>
                                </a:solidFill>
                                <a:latin typeface="Cambria Math"/>
                              </a:rPr>
                              <m:t>𝒏</m:t>
                            </m:r>
                          </m:den>
                        </m:f>
                      </m:e>
                    </m:rad>
                  </m:oMath>
                </a14:m>
                <a:endParaRPr lang="en-US" sz="1400" b="1" i="1" dirty="0">
                  <a:solidFill>
                    <a:schemeClr val="accent2"/>
                  </a:solidFill>
                </a:endParaRPr>
              </a:p>
              <a:p>
                <a:pPr marL="285750" indent="-285750">
                  <a:buFont typeface="Arial" panose="020B0604020202020204" pitchFamily="34" charset="0"/>
                  <a:buChar char="•"/>
                </a:pPr>
                <a:r>
                  <a:rPr lang="en-US" sz="1400" i="1" dirty="0">
                    <a:solidFill>
                      <a:schemeClr val="accent2"/>
                    </a:solidFill>
                  </a:rPr>
                  <a:t>(Referring to the sampling distribution, selecting a group of people and summarizing)</a:t>
                </a:r>
              </a:p>
            </p:txBody>
          </p:sp>
        </mc:Choice>
        <mc:Fallback xmlns="">
          <p:sp>
            <p:nvSpPr>
              <p:cNvPr id="4" name="TextBox 3">
                <a:extLst>
                  <a:ext uri="{FF2B5EF4-FFF2-40B4-BE49-F238E27FC236}">
                    <a16:creationId xmlns:a16="http://schemas.microsoft.com/office/drawing/2014/main" id="{FFD585B2-B8A0-AEC4-B330-24EEF298D219}"/>
                  </a:ext>
                </a:extLst>
              </p:cNvPr>
              <p:cNvSpPr txBox="1">
                <a:spLocks noRot="1" noChangeAspect="1" noMove="1" noResize="1" noEditPoints="1" noAdjustHandles="1" noChangeArrowheads="1" noChangeShapeType="1" noTextEdit="1"/>
              </p:cNvSpPr>
              <p:nvPr/>
            </p:nvSpPr>
            <p:spPr>
              <a:xfrm>
                <a:off x="8157411" y="5075892"/>
                <a:ext cx="4118810" cy="1392497"/>
              </a:xfrm>
              <a:prstGeom prst="rect">
                <a:avLst/>
              </a:prstGeom>
              <a:blipFill>
                <a:blip r:embed="rId5"/>
                <a:stretch>
                  <a:fillRect l="-306" t="-901" b="-4505"/>
                </a:stretch>
              </a:blipFill>
              <a:ln>
                <a:solidFill>
                  <a:srgbClr val="FF000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D96F423-6419-76D5-88CB-2549F491190B}"/>
                  </a:ext>
                </a:extLst>
              </p:cNvPr>
              <p:cNvSpPr txBox="1"/>
              <p:nvPr/>
            </p:nvSpPr>
            <p:spPr>
              <a:xfrm>
                <a:off x="9193466" y="4215743"/>
                <a:ext cx="2417008" cy="606063"/>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1100" dirty="0">
                    <a:solidFill>
                      <a:srgbClr val="7030A0"/>
                    </a:solidFill>
                  </a:rPr>
                  <a:t>** Might see </a:t>
                </a:r>
                <a14:m>
                  <m:oMath xmlns:m="http://schemas.openxmlformats.org/officeDocument/2006/math">
                    <m:sSub>
                      <m:sSubPr>
                        <m:ctrlPr>
                          <a:rPr lang="en-US" sz="1100" i="1">
                            <a:solidFill>
                              <a:srgbClr val="7030A0"/>
                            </a:solidFill>
                            <a:latin typeface="Cambria Math" panose="02040503050406030204" pitchFamily="18" charset="0"/>
                          </a:rPr>
                        </m:ctrlPr>
                      </m:sSubPr>
                      <m:e>
                        <m:r>
                          <a:rPr lang="en-US" sz="1100" i="1">
                            <a:solidFill>
                              <a:srgbClr val="7030A0"/>
                            </a:solidFill>
                            <a:latin typeface="Cambria Math"/>
                            <a:ea typeface="Cambria Math"/>
                          </a:rPr>
                          <m:t>𝜎</m:t>
                        </m:r>
                      </m:e>
                      <m:sub>
                        <m:acc>
                          <m:accPr>
                            <m:chr m:val="̂"/>
                            <m:ctrlPr>
                              <a:rPr lang="en-US" sz="1100" i="1">
                                <a:solidFill>
                                  <a:srgbClr val="7030A0"/>
                                </a:solidFill>
                                <a:latin typeface="Cambria Math" panose="02040503050406030204" pitchFamily="18" charset="0"/>
                              </a:rPr>
                            </m:ctrlPr>
                          </m:accPr>
                          <m:e>
                            <m:r>
                              <a:rPr lang="en-US" sz="1100" i="1">
                                <a:solidFill>
                                  <a:srgbClr val="7030A0"/>
                                </a:solidFill>
                                <a:latin typeface="Cambria Math" panose="02040503050406030204" pitchFamily="18" charset="0"/>
                              </a:rPr>
                              <m:t>𝑝</m:t>
                            </m:r>
                          </m:e>
                        </m:acc>
                      </m:sub>
                    </m:sSub>
                    <m:r>
                      <a:rPr lang="en-US" sz="1100" i="1">
                        <a:solidFill>
                          <a:srgbClr val="7030A0"/>
                        </a:solidFill>
                        <a:latin typeface="Cambria Math"/>
                      </a:rPr>
                      <m:t>=</m:t>
                    </m:r>
                    <m:rad>
                      <m:radPr>
                        <m:degHide m:val="on"/>
                        <m:ctrlPr>
                          <a:rPr lang="en-US" sz="1100" i="1">
                            <a:solidFill>
                              <a:srgbClr val="7030A0"/>
                            </a:solidFill>
                            <a:latin typeface="Cambria Math" panose="02040503050406030204" pitchFamily="18" charset="0"/>
                          </a:rPr>
                        </m:ctrlPr>
                      </m:radPr>
                      <m:deg/>
                      <m:e>
                        <m:f>
                          <m:fPr>
                            <m:ctrlPr>
                              <a:rPr lang="en-US" sz="1100" i="1">
                                <a:solidFill>
                                  <a:srgbClr val="7030A0"/>
                                </a:solidFill>
                                <a:latin typeface="Cambria Math" panose="02040503050406030204" pitchFamily="18" charset="0"/>
                              </a:rPr>
                            </m:ctrlPr>
                          </m:fPr>
                          <m:num>
                            <m:r>
                              <a:rPr lang="en-US" sz="1100" i="1">
                                <a:solidFill>
                                  <a:srgbClr val="7030A0"/>
                                </a:solidFill>
                                <a:latin typeface="Cambria Math"/>
                              </a:rPr>
                              <m:t>𝑝</m:t>
                            </m:r>
                            <m:r>
                              <a:rPr lang="en-US" sz="1100" b="0" i="1" smtClean="0">
                                <a:solidFill>
                                  <a:srgbClr val="7030A0"/>
                                </a:solidFill>
                                <a:latin typeface="Cambria Math" panose="02040503050406030204" pitchFamily="18" charset="0"/>
                              </a:rPr>
                              <m:t>𝑞</m:t>
                            </m:r>
                          </m:num>
                          <m:den>
                            <m:r>
                              <a:rPr lang="en-US" sz="1100" i="1">
                                <a:solidFill>
                                  <a:srgbClr val="7030A0"/>
                                </a:solidFill>
                                <a:latin typeface="Cambria Math"/>
                              </a:rPr>
                              <m:t>𝑛</m:t>
                            </m:r>
                          </m:den>
                        </m:f>
                      </m:e>
                    </m:rad>
                  </m:oMath>
                </a14:m>
                <a:r>
                  <a:rPr lang="en-US" sz="1100" dirty="0">
                    <a:solidFill>
                      <a:srgbClr val="7030A0"/>
                    </a:solidFill>
                  </a:rPr>
                  <a:t>, where q = 1- p (it represents the probability of failure) </a:t>
                </a:r>
              </a:p>
            </p:txBody>
          </p:sp>
        </mc:Choice>
        <mc:Fallback xmlns="">
          <p:sp>
            <p:nvSpPr>
              <p:cNvPr id="9" name="TextBox 8">
                <a:extLst>
                  <a:ext uri="{FF2B5EF4-FFF2-40B4-BE49-F238E27FC236}">
                    <a16:creationId xmlns:a16="http://schemas.microsoft.com/office/drawing/2014/main" id="{CD96F423-6419-76D5-88CB-2549F491190B}"/>
                  </a:ext>
                </a:extLst>
              </p:cNvPr>
              <p:cNvSpPr txBox="1">
                <a:spLocks noRot="1" noChangeAspect="1" noMove="1" noResize="1" noEditPoints="1" noAdjustHandles="1" noChangeArrowheads="1" noChangeShapeType="1" noTextEdit="1"/>
              </p:cNvSpPr>
              <p:nvPr/>
            </p:nvSpPr>
            <p:spPr>
              <a:xfrm>
                <a:off x="9193466" y="4215743"/>
                <a:ext cx="2417008" cy="606063"/>
              </a:xfrm>
              <a:prstGeom prst="rect">
                <a:avLst/>
              </a:prstGeom>
              <a:blipFill>
                <a:blip r:embed="rId6"/>
                <a:stretch>
                  <a:fillRect b="-4000"/>
                </a:stretch>
              </a:blipFill>
            </p:spPr>
            <p:txBody>
              <a:bodyPr/>
              <a:lstStyle/>
              <a:p>
                <a:r>
                  <a:rPr lang="en-US">
                    <a:noFill/>
                  </a:rPr>
                  <a:t> </a:t>
                </a:r>
              </a:p>
            </p:txBody>
          </p:sp>
        </mc:Fallback>
      </mc:AlternateContent>
    </p:spTree>
    <p:custDataLst>
      <p:tags r:id="rId1"/>
    </p:custDataLst>
    <p:extLst>
      <p:ext uri="{BB962C8B-B14F-4D97-AF65-F5344CB8AC3E}">
        <p14:creationId xmlns:p14="http://schemas.microsoft.com/office/powerpoint/2010/main" val="35426669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Spam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pPr marL="0" indent="0">
                  <a:buNone/>
                </a:pPr>
                <a:r>
                  <a:rPr lang="en-US" sz="2000" b="1" dirty="0"/>
                  <a:t>Setup</a:t>
                </a:r>
              </a:p>
              <a:p>
                <a:r>
                  <a:rPr lang="en-US" sz="2000" dirty="0"/>
                  <a:t>In 2003, a major vendor of anti-spam software claimed that the proportion of email consisting of unsolicited spam was 0.40; i.e., 4 out of every 10 email messages are spam </a:t>
                </a:r>
                <a:r>
                  <a:rPr lang="en-US" sz="2000" b="1" i="1" dirty="0"/>
                  <a:t>p = 0.4</a:t>
                </a:r>
                <a:r>
                  <a:rPr lang="en-US" sz="2000" dirty="0"/>
                  <a:t>. </a:t>
                </a:r>
              </a:p>
              <a:p>
                <a:r>
                  <a:rPr lang="en-US" sz="2000" dirty="0"/>
                  <a:t>Suppose 50 email messages are selected at random </a:t>
                </a:r>
                <a:r>
                  <a:rPr lang="en-US" sz="2000" b="1" i="1" dirty="0"/>
                  <a:t>n = 50</a:t>
                </a:r>
                <a:r>
                  <a:rPr lang="en-US" sz="2000" dirty="0"/>
                  <a:t>.</a:t>
                </a:r>
              </a:p>
              <a:p>
                <a:pPr marL="0" indent="0">
                  <a:buNone/>
                </a:pPr>
                <a:endParaRPr lang="en-US" sz="2000" dirty="0"/>
              </a:p>
              <a:p>
                <a:pPr marL="0" indent="0">
                  <a:buNone/>
                </a:pPr>
                <a:r>
                  <a:rPr lang="en-US" sz="2000" b="1" dirty="0"/>
                  <a:t>Questions</a:t>
                </a:r>
              </a:p>
              <a:p>
                <a:pPr marL="514350" indent="-514350">
                  <a:buFont typeface="+mj-lt"/>
                  <a:buAutoNum type="alphaLcParenR"/>
                </a:pPr>
                <a:r>
                  <a:rPr lang="en-US" sz="2000" dirty="0"/>
                  <a:t>Carefully sketch and label the distribution of the sample proportion </a:t>
                </a:r>
                <a14:m>
                  <m:oMath xmlns:m="http://schemas.openxmlformats.org/officeDocument/2006/math">
                    <m:acc>
                      <m:accPr>
                        <m:chr m:val="̂"/>
                        <m:ctrlPr>
                          <a:rPr lang="en-US" sz="2000" i="1">
                            <a:latin typeface="Cambria Math" panose="02040503050406030204" pitchFamily="18" charset="0"/>
                          </a:rPr>
                        </m:ctrlPr>
                      </m:accPr>
                      <m:e>
                        <m:r>
                          <a:rPr lang="en-US" sz="2000" i="1">
                            <a:latin typeface="Cambria Math"/>
                          </a:rPr>
                          <m:t>𝑝</m:t>
                        </m:r>
                      </m:e>
                    </m:acc>
                  </m:oMath>
                </a14:m>
                <a:r>
                  <a:rPr lang="en-US" sz="2000" dirty="0"/>
                  <a:t>.  </a:t>
                </a:r>
              </a:p>
              <a:p>
                <a:pPr marL="514350" indent="-514350">
                  <a:buFont typeface="+mj-lt"/>
                  <a:buAutoNum type="alphaLcParenR"/>
                </a:pPr>
                <a:r>
                  <a:rPr lang="en-US" sz="2000" dirty="0"/>
                  <a:t>What is the probability the sample proportion is greater than 0.50?</a:t>
                </a:r>
              </a:p>
              <a:p>
                <a:pPr marL="514350" indent="-514350">
                  <a:buFont typeface="+mj-lt"/>
                  <a:buAutoNum type="alphaLcParenR"/>
                </a:pPr>
                <a:r>
                  <a:rPr lang="en-US" sz="2000" dirty="0"/>
                  <a:t>Find the probability the sample proportion will be between 0.32 and 0.37.</a:t>
                </a:r>
              </a:p>
              <a:p>
                <a:pPr marL="514350" indent="-514350">
                  <a:buFont typeface="+mj-lt"/>
                  <a:buAutoNum type="alphaLcParenR"/>
                </a:pPr>
                <a:r>
                  <a:rPr lang="en-US" sz="2000" dirty="0"/>
                  <a:t>What is the 80</a:t>
                </a:r>
                <a:r>
                  <a:rPr lang="en-US" sz="2000" baseline="30000" dirty="0"/>
                  <a:t>th</a:t>
                </a:r>
                <a:r>
                  <a:rPr lang="en-US" sz="2000" dirty="0"/>
                  <a:t> percentile of sample proportions?</a:t>
                </a:r>
              </a:p>
              <a:p>
                <a:pPr marL="514350" indent="-514350">
                  <a:buFont typeface="+mj-lt"/>
                  <a:buAutoNum type="alphaLcParenR"/>
                </a:pPr>
                <a:r>
                  <a:rPr lang="en-US" sz="2000" dirty="0"/>
                  <a:t>What sample proportion corresponds to the top 60%?</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724" t="-1453"/>
                </a:stretch>
              </a:blipFill>
            </p:spPr>
            <p:txBody>
              <a:bodyPr/>
              <a:lstStyle/>
              <a:p>
                <a:r>
                  <a:rPr lang="en-US">
                    <a:noFill/>
                  </a:rPr>
                  <a:t> </a:t>
                </a:r>
              </a:p>
            </p:txBody>
          </p:sp>
        </mc:Fallback>
      </mc:AlternateContent>
    </p:spTree>
    <p:custDataLst>
      <p:tags r:id="rId1"/>
    </p:custDataLst>
    <p:extLst>
      <p:ext uri="{BB962C8B-B14F-4D97-AF65-F5344CB8AC3E}">
        <p14:creationId xmlns:p14="http://schemas.microsoft.com/office/powerpoint/2010/main" val="39882875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1800" y="-117475"/>
            <a:ext cx="10515600" cy="1325563"/>
          </a:xfrm>
        </p:spPr>
        <p:txBody>
          <a:bodyPr/>
          <a:lstStyle/>
          <a:p>
            <a:r>
              <a:rPr lang="en-US" dirty="0"/>
              <a:t>Solution</a:t>
            </a:r>
          </a:p>
        </p:txBody>
      </p:sp>
      <p:sp>
        <p:nvSpPr>
          <p:cNvPr id="6" name="Content Placeholder 2">
            <a:extLst>
              <a:ext uri="{FF2B5EF4-FFF2-40B4-BE49-F238E27FC236}">
                <a16:creationId xmlns:a16="http://schemas.microsoft.com/office/drawing/2014/main" id="{27B1C7B9-DFF4-B44A-8A22-13314ED66723}"/>
              </a:ext>
            </a:extLst>
          </p:cNvPr>
          <p:cNvSpPr txBox="1">
            <a:spLocks/>
          </p:cNvSpPr>
          <p:nvPr/>
        </p:nvSpPr>
        <p:spPr>
          <a:xfrm>
            <a:off x="431800" y="1208088"/>
            <a:ext cx="10515600" cy="5370346"/>
          </a:xfrm>
          <a:prstGeom prst="rect">
            <a:avLst/>
          </a:prstGeom>
          <a:ln>
            <a:noFill/>
          </a:ln>
        </p:spPr>
        <p:style>
          <a:lnRef idx="2">
            <a:schemeClr val="accent1"/>
          </a:lnRef>
          <a:fillRef idx="1">
            <a:schemeClr val="lt1"/>
          </a:fillRef>
          <a:effectRef idx="0">
            <a:schemeClr val="accent1"/>
          </a:effectRef>
          <a:fontRef idx="minor">
            <a:schemeClr val="dk1"/>
          </a:fontRef>
        </p:style>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dk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dk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dk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9pPr>
          </a:lstStyle>
          <a:p>
            <a:pPr marL="0" indent="0">
              <a:lnSpc>
                <a:spcPct val="100000"/>
              </a:lnSpc>
              <a:spcBef>
                <a:spcPts val="0"/>
              </a:spcBef>
              <a:buNone/>
            </a:pPr>
            <a:r>
              <a:rPr lang="en-US" sz="1800" b="1" dirty="0"/>
              <a:t>Setup</a:t>
            </a:r>
            <a:r>
              <a:rPr lang="en-US" sz="1800" dirty="0"/>
              <a:t>: Suppose 50 email messages are selected at random (</a:t>
            </a:r>
            <a:r>
              <a:rPr lang="en-US" sz="1800" b="1" i="1" dirty="0"/>
              <a:t>n = 50</a:t>
            </a:r>
            <a:r>
              <a:rPr lang="en-US" sz="1800" dirty="0"/>
              <a:t>)</a:t>
            </a:r>
            <a:r>
              <a:rPr lang="en-US" sz="1800" b="1" i="1" dirty="0"/>
              <a:t> </a:t>
            </a:r>
            <a:r>
              <a:rPr lang="en-US" sz="1800" i="1" dirty="0"/>
              <a:t>with proportion of spam emails </a:t>
            </a:r>
            <a:r>
              <a:rPr lang="en-US" sz="1800" b="1" i="1" dirty="0"/>
              <a:t>p = 0.4.</a:t>
            </a:r>
            <a:endParaRPr lang="en-US" sz="1800" u="sng" dirty="0"/>
          </a:p>
          <a:p>
            <a:pPr marL="0" indent="0">
              <a:buNone/>
            </a:pPr>
            <a:r>
              <a:rPr lang="en-US" sz="1800" dirty="0"/>
              <a:t>a) Define and sketch the distribution of sample proportions of spam emails.</a:t>
            </a:r>
          </a:p>
          <a:p>
            <a:endParaRPr lang="en-US" sz="1800" dirty="0"/>
          </a:p>
          <a:p>
            <a:endParaRPr lang="en-US" sz="1800" dirty="0"/>
          </a:p>
          <a:p>
            <a:pPr marL="0" indent="0">
              <a:buNone/>
            </a:pPr>
            <a:r>
              <a:rPr lang="en-US" sz="1800" dirty="0"/>
              <a:t>b) What is the probability the sample proportion is greater than 0.50?</a:t>
            </a:r>
          </a:p>
          <a:p>
            <a:pPr marL="0" indent="0">
              <a:buNone/>
            </a:pPr>
            <a:endParaRPr lang="en-US" sz="1800" dirty="0"/>
          </a:p>
          <a:p>
            <a:pPr marL="0" indent="0">
              <a:buNone/>
            </a:pPr>
            <a:endParaRPr lang="en-US" sz="1800" dirty="0"/>
          </a:p>
          <a:p>
            <a:pPr marL="0" indent="0">
              <a:buNone/>
            </a:pPr>
            <a:r>
              <a:rPr lang="en-US" sz="1800" dirty="0"/>
              <a:t>c) Find the probability the sample proportion will be between 0.32 and 0.37.</a:t>
            </a:r>
          </a:p>
          <a:p>
            <a:pPr marL="0" indent="0">
              <a:buNone/>
            </a:pPr>
            <a:endParaRPr lang="en-US" sz="1800" dirty="0"/>
          </a:p>
          <a:p>
            <a:pPr marL="0" indent="0">
              <a:buNone/>
            </a:pPr>
            <a:endParaRPr lang="en-US" sz="1800" dirty="0"/>
          </a:p>
          <a:p>
            <a:pPr marL="0" indent="0">
              <a:buNone/>
            </a:pPr>
            <a:r>
              <a:rPr lang="en-US" sz="1800" dirty="0"/>
              <a:t>d) What is the 80</a:t>
            </a:r>
            <a:r>
              <a:rPr lang="en-US" sz="1800" baseline="30000" dirty="0"/>
              <a:t>th</a:t>
            </a:r>
            <a:r>
              <a:rPr lang="en-US" sz="1800" dirty="0"/>
              <a:t> percentile of sample proportions?</a:t>
            </a:r>
          </a:p>
          <a:p>
            <a:pPr marL="0" indent="0">
              <a:buNone/>
            </a:pPr>
            <a:endParaRPr lang="en-US" sz="1800" dirty="0"/>
          </a:p>
          <a:p>
            <a:pPr marL="0" indent="0">
              <a:buNone/>
            </a:pPr>
            <a:endParaRPr lang="en-US" sz="1800" dirty="0"/>
          </a:p>
          <a:p>
            <a:pPr marL="0" indent="0">
              <a:buNone/>
            </a:pPr>
            <a:r>
              <a:rPr lang="en-US" sz="1800" dirty="0"/>
              <a:t>e) What sample proportion corresponds to the top 60%?</a:t>
            </a:r>
          </a:p>
          <a:p>
            <a:pPr marL="0" indent="0">
              <a:buNone/>
            </a:pPr>
            <a:endParaRPr lang="en-US" sz="1800" dirty="0"/>
          </a:p>
          <a:p>
            <a:pPr marL="0" indent="0">
              <a:buNone/>
            </a:pPr>
            <a:endParaRPr lang="en-US" sz="1800" dirty="0"/>
          </a:p>
          <a:p>
            <a:pPr marL="457200" indent="-457200">
              <a:buFont typeface="+mj-lt"/>
              <a:buAutoNum type="arabicParenR"/>
            </a:pPr>
            <a:endParaRPr lang="en-US" sz="2000" dirty="0"/>
          </a:p>
          <a:p>
            <a:pPr marL="457200" indent="-457200">
              <a:buFont typeface="+mj-lt"/>
              <a:buAutoNum type="arabicParenR"/>
            </a:pPr>
            <a:endParaRPr lang="en-US" sz="2000" dirty="0"/>
          </a:p>
          <a:p>
            <a:endParaRPr lang="en-US" sz="1800" dirty="0"/>
          </a:p>
        </p:txBody>
      </p:sp>
      <p:pic>
        <p:nvPicPr>
          <p:cNvPr id="8" name="Picture 7" descr="Normal distribution with mean of 0.40 and standard deviation of 0.07" title="Normal distribution">
            <a:extLst>
              <a:ext uri="{FF2B5EF4-FFF2-40B4-BE49-F238E27FC236}">
                <a16:creationId xmlns:a16="http://schemas.microsoft.com/office/drawing/2014/main" id="{DA112D39-8A10-A54D-AF5A-F738C3070FB1}"/>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8590546" y="1752600"/>
            <a:ext cx="2743200" cy="1676400"/>
          </a:xfrm>
          <a:prstGeom prst="rect">
            <a:avLst/>
          </a:prstGeom>
          <a:noFill/>
        </p:spPr>
      </p:pic>
      <p:sp>
        <p:nvSpPr>
          <p:cNvPr id="10" name="TextBox 9">
            <a:extLst>
              <a:ext uri="{FF2B5EF4-FFF2-40B4-BE49-F238E27FC236}">
                <a16:creationId xmlns:a16="http://schemas.microsoft.com/office/drawing/2014/main" id="{F93A0559-3324-6F3B-A659-1F7F950223BC}"/>
              </a:ext>
            </a:extLst>
          </p:cNvPr>
          <p:cNvSpPr txBox="1"/>
          <p:nvPr/>
        </p:nvSpPr>
        <p:spPr>
          <a:xfrm>
            <a:off x="8590546" y="192425"/>
            <a:ext cx="3392907" cy="1015663"/>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US" sz="1200" dirty="0">
                <a:solidFill>
                  <a:srgbClr val="7030A0"/>
                </a:solidFill>
              </a:rPr>
              <a:t>STEP 1: Draw Normal Curve and Label!!! </a:t>
            </a:r>
            <a:r>
              <a:rPr lang="en-US" sz="1200" b="1" dirty="0">
                <a:solidFill>
                  <a:srgbClr val="7030A0"/>
                </a:solidFill>
              </a:rPr>
              <a:t>Find new parameters!</a:t>
            </a:r>
          </a:p>
          <a:p>
            <a:r>
              <a:rPr lang="en-US" sz="1200" dirty="0">
                <a:solidFill>
                  <a:srgbClr val="7030A0"/>
                </a:solidFill>
              </a:rPr>
              <a:t>STEP 2: Write in terms of a probability statement!!!</a:t>
            </a:r>
          </a:p>
          <a:p>
            <a:r>
              <a:rPr lang="en-US" sz="1200" dirty="0">
                <a:solidFill>
                  <a:srgbClr val="7030A0"/>
                </a:solidFill>
              </a:rPr>
              <a:t>STEP 3: Shade the curve</a:t>
            </a:r>
          </a:p>
          <a:p>
            <a:r>
              <a:rPr lang="en-US" sz="1200" dirty="0">
                <a:solidFill>
                  <a:srgbClr val="7030A0"/>
                </a:solidFill>
              </a:rPr>
              <a:t>STEP 4: Show work and write answer!</a:t>
            </a:r>
          </a:p>
        </p:txBody>
      </p:sp>
    </p:spTree>
    <p:custDataLst>
      <p:tags r:id="rId1"/>
    </p:custDataLst>
    <p:extLst>
      <p:ext uri="{BB962C8B-B14F-4D97-AF65-F5344CB8AC3E}">
        <p14:creationId xmlns:p14="http://schemas.microsoft.com/office/powerpoint/2010/main" val="21205966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18"/>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en"/>
              <a:t>Good and the Bad...</a:t>
            </a:r>
            <a:endParaRPr/>
          </a:p>
        </p:txBody>
      </p:sp>
      <p:sp>
        <p:nvSpPr>
          <p:cNvPr id="91" name="Google Shape;91;p18"/>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Autofit/>
          </a:bodyPr>
          <a:lstStyle/>
          <a:p>
            <a:pPr marL="152396" indent="0">
              <a:buNone/>
            </a:pPr>
            <a:r>
              <a:rPr lang="en" sz="2000" u="sng" dirty="0"/>
              <a:t>The Good News</a:t>
            </a:r>
          </a:p>
          <a:p>
            <a:pPr marL="152396" indent="0">
              <a:buNone/>
            </a:pPr>
            <a:endParaRPr sz="2000" u="sng" dirty="0"/>
          </a:p>
          <a:p>
            <a:r>
              <a:rPr lang="en" sz="2000" dirty="0"/>
              <a:t>Nothing but Normal probability/percentile questions (no new tools to learn)!</a:t>
            </a:r>
            <a:endParaRPr sz="2000" dirty="0"/>
          </a:p>
          <a:p>
            <a:pPr marL="0" indent="0">
              <a:spcBef>
                <a:spcPts val="2133"/>
              </a:spcBef>
              <a:buNone/>
            </a:pPr>
            <a:endParaRPr sz="2000" dirty="0"/>
          </a:p>
          <a:p>
            <a:pPr marL="152396" indent="0">
              <a:spcBef>
                <a:spcPts val="2133"/>
              </a:spcBef>
              <a:buNone/>
            </a:pPr>
            <a:r>
              <a:rPr lang="en" sz="2000" u="sng" dirty="0"/>
              <a:t>T</a:t>
            </a:r>
            <a:r>
              <a:rPr lang="en-US" sz="2000" u="sng" dirty="0"/>
              <a:t>he</a:t>
            </a:r>
            <a:r>
              <a:rPr lang="en" sz="2000" u="sng" dirty="0"/>
              <a:t> Bad News</a:t>
            </a:r>
          </a:p>
          <a:p>
            <a:pPr marL="152396" indent="0">
              <a:spcBef>
                <a:spcPts val="2133"/>
              </a:spcBef>
              <a:buNone/>
            </a:pPr>
            <a:endParaRPr sz="2000" u="sng" dirty="0"/>
          </a:p>
          <a:p>
            <a:r>
              <a:rPr lang="en" sz="2000" dirty="0"/>
              <a:t>Hard to distinguish today’s material from Tuesday’s!</a:t>
            </a:r>
            <a:endParaRPr sz="2000" dirty="0"/>
          </a:p>
        </p:txBody>
      </p:sp>
      <p:pic>
        <p:nvPicPr>
          <p:cNvPr id="2050" name="Picture 2">
            <a:extLst>
              <a:ext uri="{FF2B5EF4-FFF2-40B4-BE49-F238E27FC236}">
                <a16:creationId xmlns:a16="http://schemas.microsoft.com/office/drawing/2014/main" id="{1C2BDBF4-A4F4-3ACE-385B-5EA79ECD24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63950" y="-136525"/>
            <a:ext cx="12700" cy="127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075" y="-267413"/>
            <a:ext cx="10515600" cy="1325563"/>
          </a:xfrm>
        </p:spPr>
        <p:txBody>
          <a:bodyPr/>
          <a:lstStyle/>
          <a:p>
            <a:r>
              <a:rPr lang="en-US" dirty="0"/>
              <a:t>Solution</a:t>
            </a:r>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27B1C7B9-DFF4-B44A-8A22-13314ED66723}"/>
                  </a:ext>
                </a:extLst>
              </p:cNvPr>
              <p:cNvSpPr txBox="1">
                <a:spLocks/>
              </p:cNvSpPr>
              <p:nvPr/>
            </p:nvSpPr>
            <p:spPr>
              <a:xfrm>
                <a:off x="346075" y="784670"/>
                <a:ext cx="9724357" cy="5288660"/>
              </a:xfrm>
              <a:prstGeom prst="rect">
                <a:avLst/>
              </a:prstGeom>
              <a:ln>
                <a:noFill/>
              </a:ln>
            </p:spPr>
            <p:style>
              <a:lnRef idx="2">
                <a:schemeClr val="accent1"/>
              </a:lnRef>
              <a:fillRef idx="1">
                <a:schemeClr val="lt1"/>
              </a:fillRef>
              <a:effectRef idx="0">
                <a:schemeClr val="accent1"/>
              </a:effectRef>
              <a:fontRef idx="minor">
                <a:schemeClr val="dk1"/>
              </a:fontRef>
            </p:style>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dk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dk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dk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9pPr>
              </a:lstStyle>
              <a:p>
                <a:pPr marL="0" indent="0">
                  <a:lnSpc>
                    <a:spcPct val="100000"/>
                  </a:lnSpc>
                  <a:spcBef>
                    <a:spcPts val="0"/>
                  </a:spcBef>
                  <a:buNone/>
                </a:pPr>
                <a:r>
                  <a:rPr lang="en-US" sz="1400" b="1" dirty="0"/>
                  <a:t>Setup</a:t>
                </a:r>
                <a:r>
                  <a:rPr lang="en-US" sz="1400" dirty="0"/>
                  <a:t>: Suppose 50 email messages are selected at random (</a:t>
                </a:r>
                <a:r>
                  <a:rPr lang="en-US" sz="1400" b="1" i="1" dirty="0"/>
                  <a:t>n = 50</a:t>
                </a:r>
                <a:r>
                  <a:rPr lang="en-US" sz="1400" dirty="0"/>
                  <a:t>)</a:t>
                </a:r>
                <a:r>
                  <a:rPr lang="en-US" sz="1400" b="1" i="1" dirty="0"/>
                  <a:t> </a:t>
                </a:r>
                <a:r>
                  <a:rPr lang="en-US" sz="1400" i="1" dirty="0"/>
                  <a:t>with proportion of spam emails </a:t>
                </a:r>
                <a:r>
                  <a:rPr lang="en-US" sz="1400" b="1" i="1" dirty="0"/>
                  <a:t>p = 0.4.</a:t>
                </a:r>
                <a:endParaRPr lang="en-US" sz="1400" u="sng" dirty="0"/>
              </a:p>
              <a:p>
                <a:pPr marL="0" indent="0">
                  <a:lnSpc>
                    <a:spcPct val="100000"/>
                  </a:lnSpc>
                  <a:spcBef>
                    <a:spcPts val="0"/>
                  </a:spcBef>
                  <a:buFont typeface="Arial" panose="020B0604020202020204" pitchFamily="34" charset="0"/>
                  <a:buNone/>
                </a:pPr>
                <a:endParaRPr lang="en-US" sz="1400" u="sng" dirty="0"/>
              </a:p>
              <a:p>
                <a:pPr marL="0" indent="0">
                  <a:lnSpc>
                    <a:spcPct val="100000"/>
                  </a:lnSpc>
                  <a:spcBef>
                    <a:spcPts val="0"/>
                  </a:spcBef>
                  <a:buNone/>
                </a:pPr>
                <a:r>
                  <a:rPr lang="en-US" sz="1400" dirty="0"/>
                  <a:t>a) Define and sketch the distribution of </a:t>
                </a:r>
                <a:r>
                  <a:rPr lang="en-US" sz="1400" b="1" dirty="0"/>
                  <a:t>sample proportions </a:t>
                </a:r>
                <a:r>
                  <a:rPr lang="en-US" sz="1400" dirty="0"/>
                  <a:t>of spam emails.</a:t>
                </a:r>
              </a:p>
              <a:p>
                <a:pPr marL="0" indent="0">
                  <a:lnSpc>
                    <a:spcPct val="100000"/>
                  </a:lnSpc>
                  <a:spcBef>
                    <a:spcPts val="0"/>
                  </a:spcBef>
                  <a:buNone/>
                </a:pPr>
                <a:r>
                  <a:rPr lang="en-US" sz="1400" i="1" dirty="0">
                    <a:solidFill>
                      <a:srgbClr val="7030A0"/>
                    </a:solidFill>
                  </a:rPr>
                  <a:t>This is the SAME PROCESS as before, except now with PROPORTIONS instead of MEANS!!</a:t>
                </a:r>
              </a:p>
              <a:p>
                <a:pPr marL="285750" indent="-285750">
                  <a:lnSpc>
                    <a:spcPct val="100000"/>
                  </a:lnSpc>
                  <a:spcBef>
                    <a:spcPts val="0"/>
                  </a:spcBef>
                </a:pPr>
                <a:r>
                  <a:rPr lang="en-US" sz="1400" i="1" dirty="0">
                    <a:solidFill>
                      <a:srgbClr val="7030A0"/>
                    </a:solidFill>
                  </a:rPr>
                  <a:t>We want to study the sampling distribution of </a:t>
                </a:r>
                <a:r>
                  <a:rPr lang="en-US" sz="1400" b="1" i="1" dirty="0">
                    <a:solidFill>
                      <a:srgbClr val="7030A0"/>
                    </a:solidFill>
                  </a:rPr>
                  <a:t>sample proportions</a:t>
                </a:r>
                <a:r>
                  <a:rPr lang="en-US" sz="1400" i="1" dirty="0">
                    <a:solidFill>
                      <a:srgbClr val="7030A0"/>
                    </a:solidFill>
                  </a:rPr>
                  <a:t> </a:t>
                </a:r>
                <a14:m>
                  <m:oMath xmlns:m="http://schemas.openxmlformats.org/officeDocument/2006/math">
                    <m:acc>
                      <m:accPr>
                        <m:chr m:val="̂"/>
                        <m:ctrlPr>
                          <a:rPr lang="en-US" sz="1400" i="1">
                            <a:solidFill>
                              <a:srgbClr val="7030A0"/>
                            </a:solidFill>
                            <a:latin typeface="Cambria Math" panose="02040503050406030204" pitchFamily="18" charset="0"/>
                          </a:rPr>
                        </m:ctrlPr>
                      </m:accPr>
                      <m:e>
                        <m:r>
                          <a:rPr lang="en-US" sz="1400" i="1">
                            <a:solidFill>
                              <a:srgbClr val="7030A0"/>
                            </a:solidFill>
                            <a:latin typeface="Cambria Math" panose="02040503050406030204" pitchFamily="18" charset="0"/>
                          </a:rPr>
                          <m:t>𝑝</m:t>
                        </m:r>
                      </m:e>
                    </m:acc>
                  </m:oMath>
                </a14:m>
                <a:endParaRPr lang="en-US" sz="1400" i="1" dirty="0">
                  <a:solidFill>
                    <a:srgbClr val="7030A0"/>
                  </a:solidFill>
                </a:endParaRPr>
              </a:p>
              <a:p>
                <a:pPr marL="285750" indent="-285750">
                  <a:lnSpc>
                    <a:spcPct val="100000"/>
                  </a:lnSpc>
                  <a:spcBef>
                    <a:spcPts val="0"/>
                  </a:spcBef>
                </a:pPr>
                <a:r>
                  <a:rPr lang="en-US" sz="1400" i="1" dirty="0">
                    <a:solidFill>
                      <a:srgbClr val="7030A0"/>
                    </a:solidFill>
                  </a:rPr>
                  <a:t>So we need to use the </a:t>
                </a:r>
                <a:r>
                  <a:rPr lang="en-US" sz="1400" i="1" u="sng" dirty="0">
                    <a:solidFill>
                      <a:srgbClr val="7030A0"/>
                    </a:solidFill>
                  </a:rPr>
                  <a:t>CLT formulas</a:t>
                </a:r>
                <a:r>
                  <a:rPr lang="en-US" sz="1400" i="1" dirty="0">
                    <a:solidFill>
                      <a:srgbClr val="7030A0"/>
                    </a:solidFill>
                  </a:rPr>
                  <a:t> to make the adjustments to our original population information</a:t>
                </a:r>
              </a:p>
              <a:p>
                <a:pPr marL="285750" indent="-285750">
                  <a:lnSpc>
                    <a:spcPct val="100000"/>
                  </a:lnSpc>
                  <a:spcBef>
                    <a:spcPts val="0"/>
                  </a:spcBef>
                </a:pPr>
                <a:r>
                  <a:rPr lang="en-US" sz="1400" i="1" dirty="0">
                    <a:solidFill>
                      <a:srgbClr val="7030A0"/>
                    </a:solidFill>
                  </a:rPr>
                  <a:t>This gives us the information for our NEW curve, </a:t>
                </a:r>
                <a14:m>
                  <m:oMath xmlns:m="http://schemas.openxmlformats.org/officeDocument/2006/math">
                    <m:acc>
                      <m:accPr>
                        <m:chr m:val="̂"/>
                        <m:ctrlPr>
                          <a:rPr lang="en-US" sz="1400" i="1">
                            <a:solidFill>
                              <a:srgbClr val="7030A0"/>
                            </a:solidFill>
                            <a:latin typeface="Cambria Math" panose="02040503050406030204" pitchFamily="18" charset="0"/>
                          </a:rPr>
                        </m:ctrlPr>
                      </m:accPr>
                      <m:e>
                        <m:r>
                          <a:rPr lang="en-US" sz="1400" i="1">
                            <a:solidFill>
                              <a:srgbClr val="7030A0"/>
                            </a:solidFill>
                            <a:latin typeface="Cambria Math" panose="02040503050406030204" pitchFamily="18" charset="0"/>
                          </a:rPr>
                          <m:t>𝑝</m:t>
                        </m:r>
                      </m:e>
                    </m:acc>
                  </m:oMath>
                </a14:m>
                <a:endParaRPr lang="en-US" sz="1400" dirty="0"/>
              </a:p>
              <a:p>
                <a:pPr marL="285750" indent="-285750">
                  <a:lnSpc>
                    <a:spcPct val="100000"/>
                  </a:lnSpc>
                  <a:spcBef>
                    <a:spcPts val="0"/>
                  </a:spcBef>
                </a:pPr>
                <a:endParaRPr lang="en-US" sz="1400" dirty="0"/>
              </a:p>
              <a:p>
                <a:pPr>
                  <a:lnSpc>
                    <a:spcPct val="100000"/>
                  </a:lnSpc>
                  <a:spcBef>
                    <a:spcPts val="0"/>
                  </a:spcBef>
                </a:pPr>
                <a:r>
                  <a:rPr lang="en-US" sz="1400" dirty="0"/>
                  <a:t>Based on CLT, we know:</a:t>
                </a:r>
              </a:p>
              <a:p>
                <a:pPr lvl="1">
                  <a:lnSpc>
                    <a:spcPct val="100000"/>
                  </a:lnSpc>
                  <a:spcBef>
                    <a:spcPts val="0"/>
                  </a:spcBef>
                </a:pPr>
                <a14:m>
                  <m:oMath xmlns:m="http://schemas.openxmlformats.org/officeDocument/2006/math">
                    <m:sSub>
                      <m:sSubPr>
                        <m:ctrlPr>
                          <a:rPr lang="en-US" sz="1400" i="1" smtClean="0">
                            <a:solidFill>
                              <a:srgbClr val="FF0000"/>
                            </a:solidFill>
                            <a:latin typeface="Cambria Math" panose="02040503050406030204" pitchFamily="18" charset="0"/>
                          </a:rPr>
                        </m:ctrlPr>
                      </m:sSubPr>
                      <m:e>
                        <m:r>
                          <a:rPr lang="en-US" sz="1400" i="1">
                            <a:solidFill>
                              <a:srgbClr val="FF0000"/>
                            </a:solidFill>
                            <a:latin typeface="Cambria Math"/>
                            <a:ea typeface="Cambria Math"/>
                          </a:rPr>
                          <m:t>𝜇</m:t>
                        </m:r>
                      </m:e>
                      <m:sub>
                        <m:acc>
                          <m:accPr>
                            <m:chr m:val="̂"/>
                            <m:ctrlPr>
                              <a:rPr lang="en-US" sz="1400" i="1">
                                <a:solidFill>
                                  <a:srgbClr val="FF0000"/>
                                </a:solidFill>
                                <a:latin typeface="Cambria Math" panose="02040503050406030204" pitchFamily="18" charset="0"/>
                              </a:rPr>
                            </m:ctrlPr>
                          </m:accPr>
                          <m:e>
                            <m:r>
                              <a:rPr lang="en-US" sz="1400" i="1">
                                <a:solidFill>
                                  <a:srgbClr val="FF0000"/>
                                </a:solidFill>
                                <a:latin typeface="Cambria Math"/>
                              </a:rPr>
                              <m:t>𝑝</m:t>
                            </m:r>
                          </m:e>
                        </m:acc>
                      </m:sub>
                    </m:sSub>
                    <m:r>
                      <a:rPr lang="en-US" sz="1400" i="1">
                        <a:solidFill>
                          <a:srgbClr val="FF0000"/>
                        </a:solidFill>
                        <a:latin typeface="Cambria Math"/>
                      </a:rPr>
                      <m:t>=</m:t>
                    </m:r>
                    <m:r>
                      <a:rPr lang="en-US" sz="1400" b="0" i="1" smtClean="0">
                        <a:solidFill>
                          <a:srgbClr val="FF0000"/>
                        </a:solidFill>
                        <a:latin typeface="Cambria Math" panose="02040503050406030204" pitchFamily="18" charset="0"/>
                      </a:rPr>
                      <m:t>𝑝</m:t>
                    </m:r>
                    <m:r>
                      <a:rPr lang="en-US" sz="1400" b="0" i="1" smtClean="0">
                        <a:solidFill>
                          <a:srgbClr val="FF0000"/>
                        </a:solidFill>
                        <a:latin typeface="Cambria Math" panose="02040503050406030204" pitchFamily="18" charset="0"/>
                      </a:rPr>
                      <m:t>=0.4 </m:t>
                    </m:r>
                  </m:oMath>
                </a14:m>
                <a:r>
                  <a:rPr lang="en-US" sz="1400" dirty="0">
                    <a:solidFill>
                      <a:srgbClr val="FF0000"/>
                    </a:solidFill>
                  </a:rPr>
                  <a:t>and </a:t>
                </a:r>
                <a14:m>
                  <m:oMath xmlns:m="http://schemas.openxmlformats.org/officeDocument/2006/math">
                    <m:sSub>
                      <m:sSubPr>
                        <m:ctrlPr>
                          <a:rPr lang="en-US" sz="1400" i="1">
                            <a:solidFill>
                              <a:srgbClr val="FF0000"/>
                            </a:solidFill>
                            <a:latin typeface="Cambria Math" panose="02040503050406030204" pitchFamily="18" charset="0"/>
                          </a:rPr>
                        </m:ctrlPr>
                      </m:sSubPr>
                      <m:e>
                        <m:r>
                          <a:rPr lang="en-US" sz="1400" i="1">
                            <a:solidFill>
                              <a:srgbClr val="FF0000"/>
                            </a:solidFill>
                            <a:latin typeface="Cambria Math"/>
                            <a:ea typeface="Cambria Math"/>
                          </a:rPr>
                          <m:t>𝜎</m:t>
                        </m:r>
                      </m:e>
                      <m:sub>
                        <m:acc>
                          <m:accPr>
                            <m:chr m:val="̂"/>
                            <m:ctrlPr>
                              <a:rPr lang="en-US" sz="1400" i="1">
                                <a:solidFill>
                                  <a:srgbClr val="FF0000"/>
                                </a:solidFill>
                                <a:latin typeface="Cambria Math" panose="02040503050406030204" pitchFamily="18" charset="0"/>
                              </a:rPr>
                            </m:ctrlPr>
                          </m:accPr>
                          <m:e>
                            <m:r>
                              <a:rPr lang="en-US" sz="1400" i="1">
                                <a:solidFill>
                                  <a:srgbClr val="FF0000"/>
                                </a:solidFill>
                                <a:latin typeface="Cambria Math"/>
                              </a:rPr>
                              <m:t>𝑝</m:t>
                            </m:r>
                          </m:e>
                        </m:acc>
                      </m:sub>
                    </m:sSub>
                    <m:r>
                      <a:rPr lang="en-US" sz="1400" i="1">
                        <a:solidFill>
                          <a:srgbClr val="FF0000"/>
                        </a:solidFill>
                        <a:latin typeface="Cambria Math"/>
                      </a:rPr>
                      <m:t>=</m:t>
                    </m:r>
                    <m:rad>
                      <m:radPr>
                        <m:degHide m:val="on"/>
                        <m:ctrlPr>
                          <a:rPr lang="en-US" sz="1400" i="1">
                            <a:solidFill>
                              <a:srgbClr val="FF0000"/>
                            </a:solidFill>
                            <a:latin typeface="Cambria Math" panose="02040503050406030204" pitchFamily="18" charset="0"/>
                          </a:rPr>
                        </m:ctrlPr>
                      </m:radPr>
                      <m:deg/>
                      <m:e>
                        <m:f>
                          <m:fPr>
                            <m:ctrlPr>
                              <a:rPr lang="en-US" sz="1400" i="1">
                                <a:solidFill>
                                  <a:srgbClr val="FF0000"/>
                                </a:solidFill>
                                <a:latin typeface="Cambria Math" panose="02040503050406030204" pitchFamily="18" charset="0"/>
                              </a:rPr>
                            </m:ctrlPr>
                          </m:fPr>
                          <m:num>
                            <m:r>
                              <a:rPr lang="en-US" sz="1400" i="1">
                                <a:solidFill>
                                  <a:srgbClr val="FF0000"/>
                                </a:solidFill>
                                <a:latin typeface="Cambria Math"/>
                              </a:rPr>
                              <m:t>𝑝</m:t>
                            </m:r>
                            <m:r>
                              <a:rPr lang="en-US" sz="1400" b="0" i="1" smtClean="0">
                                <a:solidFill>
                                  <a:srgbClr val="FF0000"/>
                                </a:solidFill>
                                <a:latin typeface="Cambria Math" panose="02040503050406030204" pitchFamily="18" charset="0"/>
                              </a:rPr>
                              <m:t>(1−</m:t>
                            </m:r>
                            <m:r>
                              <a:rPr lang="en-US" sz="1400" b="0" i="1" smtClean="0">
                                <a:solidFill>
                                  <a:srgbClr val="FF0000"/>
                                </a:solidFill>
                                <a:latin typeface="Cambria Math" panose="02040503050406030204" pitchFamily="18" charset="0"/>
                              </a:rPr>
                              <m:t>𝑝</m:t>
                            </m:r>
                            <m:r>
                              <a:rPr lang="en-US" sz="1400" b="0" i="1" smtClean="0">
                                <a:solidFill>
                                  <a:srgbClr val="FF0000"/>
                                </a:solidFill>
                                <a:latin typeface="Cambria Math" panose="02040503050406030204" pitchFamily="18" charset="0"/>
                              </a:rPr>
                              <m:t>)</m:t>
                            </m:r>
                          </m:num>
                          <m:den>
                            <m:r>
                              <a:rPr lang="en-US" sz="1400" i="1">
                                <a:solidFill>
                                  <a:srgbClr val="FF0000"/>
                                </a:solidFill>
                                <a:latin typeface="Cambria Math"/>
                              </a:rPr>
                              <m:t>𝑛</m:t>
                            </m:r>
                          </m:den>
                        </m:f>
                      </m:e>
                    </m:rad>
                    <m:r>
                      <a:rPr lang="en-US" sz="1400" i="1">
                        <a:solidFill>
                          <a:srgbClr val="FF0000"/>
                        </a:solidFill>
                        <a:latin typeface="Cambria Math"/>
                      </a:rPr>
                      <m:t>=</m:t>
                    </m:r>
                    <m:rad>
                      <m:radPr>
                        <m:degHide m:val="on"/>
                        <m:ctrlPr>
                          <a:rPr lang="en-US" sz="1400" i="1">
                            <a:solidFill>
                              <a:srgbClr val="FF0000"/>
                            </a:solidFill>
                            <a:latin typeface="Cambria Math" panose="02040503050406030204" pitchFamily="18" charset="0"/>
                          </a:rPr>
                        </m:ctrlPr>
                      </m:radPr>
                      <m:deg/>
                      <m:e>
                        <m:f>
                          <m:fPr>
                            <m:ctrlPr>
                              <a:rPr lang="en-US" sz="1400" i="1">
                                <a:solidFill>
                                  <a:srgbClr val="FF0000"/>
                                </a:solidFill>
                                <a:latin typeface="Cambria Math" panose="02040503050406030204" pitchFamily="18" charset="0"/>
                              </a:rPr>
                            </m:ctrlPr>
                          </m:fPr>
                          <m:num>
                            <m:r>
                              <a:rPr lang="en-US" sz="1400" i="1">
                                <a:solidFill>
                                  <a:srgbClr val="FF0000"/>
                                </a:solidFill>
                                <a:latin typeface="Cambria Math"/>
                              </a:rPr>
                              <m:t>0.4</m:t>
                            </m:r>
                            <m:r>
                              <a:rPr lang="en-US" sz="1400" i="1">
                                <a:solidFill>
                                  <a:srgbClr val="FF0000"/>
                                </a:solidFill>
                                <a:latin typeface="Cambria Math" panose="02040503050406030204" pitchFamily="18" charset="0"/>
                              </a:rPr>
                              <m:t>(</m:t>
                            </m:r>
                            <m:r>
                              <a:rPr lang="en-US" sz="1400" i="1">
                                <a:solidFill>
                                  <a:srgbClr val="FF0000"/>
                                </a:solidFill>
                                <a:latin typeface="Cambria Math"/>
                              </a:rPr>
                              <m:t>0.</m:t>
                            </m:r>
                            <m:r>
                              <a:rPr lang="en-US" sz="1400" i="1">
                                <a:solidFill>
                                  <a:srgbClr val="FF0000"/>
                                </a:solidFill>
                                <a:latin typeface="Cambria Math" panose="02040503050406030204" pitchFamily="18" charset="0"/>
                              </a:rPr>
                              <m:t>6</m:t>
                            </m:r>
                            <m:r>
                              <a:rPr lang="en-US" sz="1400" i="1">
                                <a:solidFill>
                                  <a:srgbClr val="FF0000"/>
                                </a:solidFill>
                                <a:latin typeface="Cambria Math"/>
                              </a:rPr>
                              <m:t>)</m:t>
                            </m:r>
                          </m:num>
                          <m:den>
                            <m:r>
                              <a:rPr lang="en-US" sz="1400" i="1">
                                <a:solidFill>
                                  <a:srgbClr val="FF0000"/>
                                </a:solidFill>
                                <a:latin typeface="Cambria Math"/>
                              </a:rPr>
                              <m:t>50</m:t>
                            </m:r>
                          </m:den>
                        </m:f>
                      </m:e>
                    </m:rad>
                    <m:r>
                      <a:rPr lang="en-US" sz="1400" i="1">
                        <a:solidFill>
                          <a:srgbClr val="FF0000"/>
                        </a:solidFill>
                        <a:latin typeface="Cambria Math"/>
                      </a:rPr>
                      <m:t>=0.069</m:t>
                    </m:r>
                    <m:r>
                      <a:rPr lang="en-US" sz="1400" i="1">
                        <a:solidFill>
                          <a:srgbClr val="FF0000"/>
                        </a:solidFill>
                        <a:latin typeface="Cambria Math"/>
                        <a:ea typeface="Cambria Math"/>
                      </a:rPr>
                      <m:t>≈0.07</m:t>
                    </m:r>
                  </m:oMath>
                </a14:m>
                <a:r>
                  <a:rPr lang="en-US" sz="1400" dirty="0">
                    <a:solidFill>
                      <a:srgbClr val="FF0000"/>
                    </a:solidFill>
                  </a:rPr>
                  <a:t> </a:t>
                </a:r>
                <a:r>
                  <a:rPr lang="en-US" sz="1400" dirty="0">
                    <a:solidFill>
                      <a:srgbClr val="FF0000"/>
                    </a:solidFill>
                    <a:cs typeface="Calibri"/>
                  </a:rPr>
                  <a:t>.</a:t>
                </a:r>
              </a:p>
              <a:p>
                <a:pPr lvl="1">
                  <a:lnSpc>
                    <a:spcPct val="100000"/>
                  </a:lnSpc>
                  <a:spcBef>
                    <a:spcPts val="0"/>
                  </a:spcBef>
                </a:pPr>
                <a:r>
                  <a:rPr lang="en-US" sz="1400" dirty="0"/>
                  <a:t>So…</a:t>
                </a:r>
              </a:p>
              <a:p>
                <a:pPr marL="457200" lvl="1" indent="0">
                  <a:lnSpc>
                    <a:spcPct val="100000"/>
                  </a:lnSpc>
                  <a:spcBef>
                    <a:spcPts val="0"/>
                  </a:spcBef>
                  <a:buNone/>
                </a:pPr>
                <a14:m>
                  <m:oMathPara xmlns:m="http://schemas.openxmlformats.org/officeDocument/2006/math">
                    <m:oMathParaPr>
                      <m:jc m:val="centerGroup"/>
                    </m:oMathParaPr>
                    <m:oMath xmlns:m="http://schemas.openxmlformats.org/officeDocument/2006/math">
                      <m:acc>
                        <m:accPr>
                          <m:chr m:val="̂"/>
                          <m:ctrlPr>
                            <a:rPr lang="en-US" sz="1400" b="0" i="1" dirty="0" smtClean="0">
                              <a:solidFill>
                                <a:srgbClr val="FF0000"/>
                              </a:solidFill>
                              <a:latin typeface="Cambria Math" panose="02040503050406030204" pitchFamily="18" charset="0"/>
                            </a:rPr>
                          </m:ctrlPr>
                        </m:accPr>
                        <m:e>
                          <m:r>
                            <a:rPr lang="en-US" sz="1400" b="0" i="1" dirty="0" smtClean="0">
                              <a:solidFill>
                                <a:srgbClr val="FF0000"/>
                              </a:solidFill>
                              <a:latin typeface="Cambria Math" panose="02040503050406030204" pitchFamily="18" charset="0"/>
                            </a:rPr>
                            <m:t>𝑝</m:t>
                          </m:r>
                        </m:e>
                      </m:acc>
                      <m:r>
                        <a:rPr lang="en-US" sz="1400" i="1" dirty="0">
                          <a:solidFill>
                            <a:srgbClr val="FF0000"/>
                          </a:solidFill>
                          <a:latin typeface="Cambria Math" panose="02040503050406030204" pitchFamily="18" charset="0"/>
                        </a:rPr>
                        <m:t>∼</m:t>
                      </m:r>
                      <m:r>
                        <a:rPr lang="en-US" sz="1400" i="1" dirty="0">
                          <a:solidFill>
                            <a:srgbClr val="FF0000"/>
                          </a:solidFill>
                          <a:latin typeface="Cambria Math" panose="02040503050406030204" pitchFamily="18" charset="0"/>
                        </a:rPr>
                        <m:t>𝑁𝑜𝑟𝑚𝑎𝑙</m:t>
                      </m:r>
                      <m:d>
                        <m:dPr>
                          <m:ctrlPr>
                            <a:rPr lang="en-US" sz="1400" i="1" dirty="0">
                              <a:solidFill>
                                <a:srgbClr val="FF0000"/>
                              </a:solidFill>
                              <a:latin typeface="Cambria Math" panose="02040503050406030204" pitchFamily="18" charset="0"/>
                            </a:rPr>
                          </m:ctrlPr>
                        </m:dPr>
                        <m:e>
                          <m:r>
                            <a:rPr lang="en-US" sz="1400" i="1" dirty="0">
                              <a:solidFill>
                                <a:srgbClr val="FF0000"/>
                              </a:solidFill>
                              <a:latin typeface="Cambria Math" panose="02040503050406030204" pitchFamily="18" charset="0"/>
                            </a:rPr>
                            <m:t>𝑚𝑒𝑎𝑛</m:t>
                          </m:r>
                          <m:r>
                            <a:rPr lang="en-US" sz="1400" i="1" dirty="0">
                              <a:solidFill>
                                <a:srgbClr val="FF0000"/>
                              </a:solidFill>
                              <a:latin typeface="Cambria Math" panose="02040503050406030204" pitchFamily="18" charset="0"/>
                            </a:rPr>
                            <m:t>=0.4, </m:t>
                          </m:r>
                          <m:r>
                            <a:rPr lang="en-US" sz="1400" i="1" dirty="0">
                              <a:solidFill>
                                <a:srgbClr val="FF0000"/>
                              </a:solidFill>
                              <a:latin typeface="Cambria Math" panose="02040503050406030204" pitchFamily="18" charset="0"/>
                            </a:rPr>
                            <m:t>𝑆𝐷</m:t>
                          </m:r>
                          <m:r>
                            <a:rPr lang="en-US" sz="1400" b="0" i="1" dirty="0" smtClean="0">
                              <a:solidFill>
                                <a:srgbClr val="FF0000"/>
                              </a:solidFill>
                              <a:latin typeface="Cambria Math" panose="02040503050406030204" pitchFamily="18" charset="0"/>
                            </a:rPr>
                            <m:t>≈0.07</m:t>
                          </m:r>
                        </m:e>
                      </m:d>
                    </m:oMath>
                  </m:oMathPara>
                </a14:m>
                <a:endParaRPr lang="en-US" sz="1400" dirty="0">
                  <a:solidFill>
                    <a:srgbClr val="FF0000"/>
                  </a:solidFill>
                </a:endParaRPr>
              </a:p>
              <a:p>
                <a:pPr marL="457200" lvl="1" indent="0">
                  <a:lnSpc>
                    <a:spcPct val="100000"/>
                  </a:lnSpc>
                  <a:spcBef>
                    <a:spcPts val="0"/>
                  </a:spcBef>
                  <a:buNone/>
                </a:pPr>
                <a:endParaRPr lang="en-US" sz="1400" dirty="0">
                  <a:solidFill>
                    <a:srgbClr val="FF0000"/>
                  </a:solidFill>
                </a:endParaRPr>
              </a:p>
              <a:p>
                <a:pPr marL="0" indent="0">
                  <a:lnSpc>
                    <a:spcPct val="100000"/>
                  </a:lnSpc>
                  <a:spcBef>
                    <a:spcPts val="0"/>
                  </a:spcBef>
                  <a:buNone/>
                </a:pPr>
                <a:r>
                  <a:rPr lang="en-US" sz="1400" i="1" dirty="0">
                    <a:solidFill>
                      <a:srgbClr val="7030A0"/>
                    </a:solidFill>
                  </a:rPr>
                  <a:t>Label the curve using the rounded value of the NEW standard deviation</a:t>
                </a:r>
              </a:p>
              <a:p>
                <a:pPr marL="0" indent="0">
                  <a:lnSpc>
                    <a:spcPct val="100000"/>
                  </a:lnSpc>
                  <a:spcBef>
                    <a:spcPts val="0"/>
                  </a:spcBef>
                  <a:buNone/>
                </a:pPr>
                <a:endParaRPr lang="en-US" sz="1400" dirty="0">
                  <a:solidFill>
                    <a:srgbClr val="FF0000"/>
                  </a:solidFill>
                </a:endParaRPr>
              </a:p>
              <a:p>
                <a:pPr marL="0" indent="0">
                  <a:lnSpc>
                    <a:spcPct val="100000"/>
                  </a:lnSpc>
                  <a:spcBef>
                    <a:spcPts val="0"/>
                  </a:spcBef>
                  <a:buNone/>
                </a:pPr>
                <a:r>
                  <a:rPr lang="en-US" sz="1400" dirty="0"/>
                  <a:t>b)</a:t>
                </a:r>
                <a:r>
                  <a:rPr lang="en-US" sz="1400" i="1" dirty="0">
                    <a:solidFill>
                      <a:srgbClr val="FF0000"/>
                    </a:solidFill>
                  </a:rPr>
                  <a:t> </a:t>
                </a:r>
                <a:r>
                  <a:rPr lang="en-US" sz="1400" dirty="0"/>
                  <a:t>What is the probability the </a:t>
                </a:r>
                <a:r>
                  <a:rPr lang="en-US" sz="1400" b="1" dirty="0"/>
                  <a:t>sample proportion</a:t>
                </a:r>
                <a:r>
                  <a:rPr lang="en-US" sz="1400" dirty="0"/>
                  <a:t> is greater than 0.50?</a:t>
                </a:r>
              </a:p>
              <a:p>
                <a:pPr>
                  <a:lnSpc>
                    <a:spcPct val="100000"/>
                  </a:lnSpc>
                  <a:spcBef>
                    <a:spcPts val="0"/>
                  </a:spcBef>
                </a:pPr>
                <a:r>
                  <a:rPr lang="en-US" sz="1400" i="1" dirty="0">
                    <a:solidFill>
                      <a:srgbClr val="7030A0"/>
                    </a:solidFill>
                  </a:rPr>
                  <a:t>Sample proportions, so need to have p-hats and NOT X-bars in our probability statement</a:t>
                </a:r>
              </a:p>
              <a:p>
                <a:pPr>
                  <a:lnSpc>
                    <a:spcPct val="100000"/>
                  </a:lnSpc>
                  <a:spcBef>
                    <a:spcPts val="0"/>
                  </a:spcBef>
                </a:pPr>
                <a:r>
                  <a:rPr lang="en-US" sz="1400" i="1" dirty="0">
                    <a:solidFill>
                      <a:srgbClr val="7030A0"/>
                    </a:solidFill>
                  </a:rPr>
                  <a:t>Then to use our NEW curve based on CLT formulas, just use the p-hat mean and </a:t>
                </a:r>
                <a:r>
                  <a:rPr lang="en-US" sz="1400" i="1" dirty="0" err="1">
                    <a:solidFill>
                      <a:srgbClr val="7030A0"/>
                    </a:solidFill>
                  </a:rPr>
                  <a:t>sd</a:t>
                </a:r>
                <a:r>
                  <a:rPr lang="en-US" sz="1400" i="1" dirty="0">
                    <a:solidFill>
                      <a:srgbClr val="7030A0"/>
                    </a:solidFill>
                  </a:rPr>
                  <a:t> in normalcdf()</a:t>
                </a:r>
              </a:p>
              <a:p>
                <a:pPr>
                  <a:lnSpc>
                    <a:spcPct val="100000"/>
                  </a:lnSpc>
                  <a:spcBef>
                    <a:spcPts val="0"/>
                  </a:spcBef>
                </a:pPr>
                <a:r>
                  <a:rPr lang="en-US" sz="1400" i="1" dirty="0">
                    <a:solidFill>
                      <a:srgbClr val="7030A0"/>
                    </a:solidFill>
                  </a:rPr>
                  <a:t>Important to keep means vs proportions straight because have are different CLT formulas</a:t>
                </a:r>
              </a:p>
              <a:p>
                <a:pPr marL="0" indent="0">
                  <a:lnSpc>
                    <a:spcPct val="100000"/>
                  </a:lnSpc>
                  <a:spcBef>
                    <a:spcPts val="0"/>
                  </a:spcBef>
                  <a:buNone/>
                </a:pPr>
                <a:r>
                  <a:rPr lang="en-US" sz="1400" i="1" dirty="0">
                    <a:solidFill>
                      <a:srgbClr val="FF0000"/>
                    </a:solidFill>
                  </a:rPr>
                  <a:t>P</a:t>
                </a:r>
                <a14:m>
                  <m:oMath xmlns:m="http://schemas.openxmlformats.org/officeDocument/2006/math">
                    <m:d>
                      <m:dPr>
                        <m:ctrlPr>
                          <a:rPr lang="en-US" sz="1400" i="1">
                            <a:solidFill>
                              <a:srgbClr val="FF0000"/>
                            </a:solidFill>
                            <a:latin typeface="Cambria Math" panose="02040503050406030204" pitchFamily="18" charset="0"/>
                          </a:rPr>
                        </m:ctrlPr>
                      </m:dPr>
                      <m:e>
                        <m:acc>
                          <m:accPr>
                            <m:chr m:val="̂"/>
                            <m:ctrlPr>
                              <a:rPr lang="en-US" sz="1400" i="1">
                                <a:solidFill>
                                  <a:srgbClr val="FF0000"/>
                                </a:solidFill>
                                <a:latin typeface="Cambria Math" panose="02040503050406030204" pitchFamily="18" charset="0"/>
                              </a:rPr>
                            </m:ctrlPr>
                          </m:accPr>
                          <m:e>
                            <m:r>
                              <a:rPr lang="en-US" sz="1400" i="1">
                                <a:solidFill>
                                  <a:srgbClr val="FF0000"/>
                                </a:solidFill>
                                <a:latin typeface="Cambria Math"/>
                              </a:rPr>
                              <m:t>𝑝</m:t>
                            </m:r>
                          </m:e>
                        </m:acc>
                        <m:r>
                          <a:rPr lang="en-US" sz="1400" b="0" i="1" smtClean="0">
                            <a:solidFill>
                              <a:srgbClr val="FF0000"/>
                            </a:solidFill>
                            <a:latin typeface="Cambria Math" panose="02040503050406030204" pitchFamily="18" charset="0"/>
                          </a:rPr>
                          <m:t>&gt;</m:t>
                        </m:r>
                        <m:r>
                          <a:rPr lang="en-US" sz="1400" i="1">
                            <a:solidFill>
                              <a:srgbClr val="FF0000"/>
                            </a:solidFill>
                            <a:latin typeface="Cambria Math"/>
                          </a:rPr>
                          <m:t>0.50</m:t>
                        </m:r>
                      </m:e>
                    </m:d>
                  </m:oMath>
                </a14:m>
                <a:r>
                  <a:rPr lang="en-US" sz="1400" i="1" dirty="0">
                    <a:solidFill>
                      <a:srgbClr val="FF0000"/>
                    </a:solidFill>
                  </a:rPr>
                  <a:t> </a:t>
                </a:r>
                <a14:m>
                  <m:oMath xmlns:m="http://schemas.openxmlformats.org/officeDocument/2006/math">
                    <m:r>
                      <a:rPr lang="en-US" sz="1400" i="1">
                        <a:solidFill>
                          <a:srgbClr val="FF0000"/>
                        </a:solidFill>
                        <a:latin typeface="Cambria Math" panose="02040503050406030204" pitchFamily="18" charset="0"/>
                      </a:rPr>
                      <m:t>=</m:t>
                    </m:r>
                    <m:r>
                      <a:rPr lang="en-US" sz="1400" i="1">
                        <a:solidFill>
                          <a:srgbClr val="FF0000"/>
                        </a:solidFill>
                        <a:latin typeface="Cambria Math" panose="02040503050406030204" pitchFamily="18" charset="0"/>
                      </a:rPr>
                      <m:t>𝑛𝑜𝑟𝑚𝑎𝑙𝑐𝑑𝑓</m:t>
                    </m:r>
                    <m:r>
                      <a:rPr lang="en-US" sz="1400" i="1">
                        <a:solidFill>
                          <a:srgbClr val="FF0000"/>
                        </a:solidFill>
                        <a:latin typeface="Cambria Math" panose="02040503050406030204" pitchFamily="18" charset="0"/>
                      </a:rPr>
                      <m:t>(</m:t>
                    </m:r>
                    <m:r>
                      <a:rPr lang="en-US" sz="1400" i="1">
                        <a:solidFill>
                          <a:srgbClr val="FF0000"/>
                        </a:solidFill>
                        <a:latin typeface="Cambria Math" panose="02040503050406030204" pitchFamily="18" charset="0"/>
                      </a:rPr>
                      <m:t>𝑙𝑜𝑤𝑒𝑟</m:t>
                    </m:r>
                    <m:r>
                      <a:rPr lang="en-US" sz="1400" i="1">
                        <a:solidFill>
                          <a:srgbClr val="FF0000"/>
                        </a:solidFill>
                        <a:latin typeface="Cambria Math" panose="02040503050406030204" pitchFamily="18" charset="0"/>
                      </a:rPr>
                      <m:t>=0.5, </m:t>
                    </m:r>
                    <m:r>
                      <a:rPr lang="en-US" sz="1400" i="1">
                        <a:solidFill>
                          <a:srgbClr val="FF0000"/>
                        </a:solidFill>
                        <a:latin typeface="Cambria Math" panose="02040503050406030204" pitchFamily="18" charset="0"/>
                      </a:rPr>
                      <m:t>𝑢𝑝𝑝𝑒𝑟</m:t>
                    </m:r>
                    <m:r>
                      <a:rPr lang="en-US" sz="1400" i="1">
                        <a:solidFill>
                          <a:srgbClr val="FF0000"/>
                        </a:solidFill>
                        <a:latin typeface="Cambria Math" panose="02040503050406030204" pitchFamily="18" charset="0"/>
                      </a:rPr>
                      <m:t>=10000, </m:t>
                    </m:r>
                    <m:r>
                      <a:rPr lang="en-US" sz="1400" i="1">
                        <a:solidFill>
                          <a:srgbClr val="FF0000"/>
                        </a:solidFill>
                        <a:latin typeface="Cambria Math" panose="02040503050406030204" pitchFamily="18" charset="0"/>
                      </a:rPr>
                      <m:t>𝜇</m:t>
                    </m:r>
                    <m:r>
                      <a:rPr lang="en-US" sz="1400" i="1">
                        <a:solidFill>
                          <a:srgbClr val="FF0000"/>
                        </a:solidFill>
                        <a:latin typeface="Cambria Math" panose="02040503050406030204" pitchFamily="18" charset="0"/>
                      </a:rPr>
                      <m:t>=0.4, </m:t>
                    </m:r>
                    <m:r>
                      <a:rPr lang="en-US" sz="1400" i="1">
                        <a:solidFill>
                          <a:srgbClr val="FF0000"/>
                        </a:solidFill>
                        <a:latin typeface="Cambria Math" panose="02040503050406030204" pitchFamily="18" charset="0"/>
                      </a:rPr>
                      <m:t>𝜎</m:t>
                    </m:r>
                    <m:r>
                      <a:rPr lang="en-US" sz="1400" i="1">
                        <a:solidFill>
                          <a:srgbClr val="FF0000"/>
                        </a:solidFill>
                        <a:latin typeface="Cambria Math" panose="02040503050406030204" pitchFamily="18" charset="0"/>
                      </a:rPr>
                      <m:t>=</m:t>
                    </m:r>
                    <m:rad>
                      <m:radPr>
                        <m:degHide m:val="on"/>
                        <m:ctrlPr>
                          <a:rPr lang="en-US" sz="1400" i="1" smtClean="0">
                            <a:solidFill>
                              <a:srgbClr val="FF0000"/>
                            </a:solidFill>
                            <a:latin typeface="Cambria Math" panose="02040503050406030204" pitchFamily="18" charset="0"/>
                          </a:rPr>
                        </m:ctrlPr>
                      </m:radPr>
                      <m:deg/>
                      <m:e>
                        <m:f>
                          <m:fPr>
                            <m:ctrlPr>
                              <a:rPr lang="en-US" sz="1400" i="1">
                                <a:solidFill>
                                  <a:srgbClr val="FF0000"/>
                                </a:solidFill>
                                <a:latin typeface="Cambria Math" panose="02040503050406030204" pitchFamily="18" charset="0"/>
                              </a:rPr>
                            </m:ctrlPr>
                          </m:fPr>
                          <m:num>
                            <m:r>
                              <a:rPr lang="en-US" sz="1400" i="1">
                                <a:solidFill>
                                  <a:srgbClr val="FF0000"/>
                                </a:solidFill>
                                <a:latin typeface="Cambria Math"/>
                              </a:rPr>
                              <m:t>0.4</m:t>
                            </m:r>
                            <m:r>
                              <a:rPr lang="en-US" sz="1400" i="1">
                                <a:solidFill>
                                  <a:srgbClr val="FF0000"/>
                                </a:solidFill>
                                <a:latin typeface="Cambria Math" panose="02040503050406030204" pitchFamily="18" charset="0"/>
                              </a:rPr>
                              <m:t>(</m:t>
                            </m:r>
                            <m:r>
                              <a:rPr lang="en-US" sz="1400" i="1">
                                <a:solidFill>
                                  <a:srgbClr val="FF0000"/>
                                </a:solidFill>
                                <a:latin typeface="Cambria Math"/>
                              </a:rPr>
                              <m:t>0.</m:t>
                            </m:r>
                            <m:r>
                              <a:rPr lang="en-US" sz="1400" i="1">
                                <a:solidFill>
                                  <a:srgbClr val="FF0000"/>
                                </a:solidFill>
                                <a:latin typeface="Cambria Math" panose="02040503050406030204" pitchFamily="18" charset="0"/>
                              </a:rPr>
                              <m:t>6</m:t>
                            </m:r>
                            <m:r>
                              <a:rPr lang="en-US" sz="1400" i="1">
                                <a:solidFill>
                                  <a:srgbClr val="FF0000"/>
                                </a:solidFill>
                                <a:latin typeface="Cambria Math"/>
                              </a:rPr>
                              <m:t>)</m:t>
                            </m:r>
                          </m:num>
                          <m:den>
                            <m:r>
                              <a:rPr lang="en-US" sz="1400" i="1">
                                <a:solidFill>
                                  <a:srgbClr val="FF0000"/>
                                </a:solidFill>
                                <a:latin typeface="Cambria Math"/>
                              </a:rPr>
                              <m:t>50</m:t>
                            </m:r>
                          </m:den>
                        </m:f>
                      </m:e>
                    </m:rad>
                  </m:oMath>
                </a14:m>
                <a:r>
                  <a:rPr lang="en-US" sz="1400" dirty="0">
                    <a:solidFill>
                      <a:srgbClr val="FF0000"/>
                    </a:solidFill>
                  </a:rPr>
                  <a:t>) = 0.0744</a:t>
                </a:r>
                <a:endParaRPr lang="en-US" sz="1400" dirty="0"/>
              </a:p>
              <a:p>
                <a:pPr marL="0" indent="0">
                  <a:lnSpc>
                    <a:spcPct val="100000"/>
                  </a:lnSpc>
                  <a:spcBef>
                    <a:spcPts val="0"/>
                  </a:spcBef>
                  <a:buNone/>
                </a:pPr>
                <a:endParaRPr lang="en-US" sz="1400" dirty="0"/>
              </a:p>
              <a:p>
                <a:pPr marL="0" indent="0">
                  <a:lnSpc>
                    <a:spcPct val="100000"/>
                  </a:lnSpc>
                  <a:spcBef>
                    <a:spcPts val="0"/>
                  </a:spcBef>
                  <a:buNone/>
                </a:pPr>
                <a:r>
                  <a:rPr lang="en-US" sz="1400" dirty="0"/>
                  <a:t>c) Find the probability the </a:t>
                </a:r>
                <a:r>
                  <a:rPr lang="en-US" sz="1400" b="1" dirty="0"/>
                  <a:t>sample proportion </a:t>
                </a:r>
                <a:r>
                  <a:rPr lang="en-US" sz="1400" dirty="0"/>
                  <a:t>will be between 0.32 and 0.37.</a:t>
                </a:r>
              </a:p>
              <a:p>
                <a:pPr marL="0" indent="0">
                  <a:lnSpc>
                    <a:spcPct val="100000"/>
                  </a:lnSpc>
                  <a:spcBef>
                    <a:spcPts val="0"/>
                  </a:spcBef>
                  <a:buNone/>
                </a:pPr>
                <a:r>
                  <a:rPr lang="en-US" sz="1400" i="1" dirty="0">
                    <a:solidFill>
                      <a:srgbClr val="7030A0"/>
                    </a:solidFill>
                  </a:rPr>
                  <a:t>Again p-hats because sample proportions, then it’s the same logic as usual</a:t>
                </a:r>
              </a:p>
              <a:p>
                <a:pPr marL="0" indent="0">
                  <a:lnSpc>
                    <a:spcPct val="100000"/>
                  </a:lnSpc>
                  <a:spcBef>
                    <a:spcPts val="0"/>
                  </a:spcBef>
                  <a:buNone/>
                </a:pPr>
                <a:r>
                  <a:rPr lang="en-US" sz="1400" i="1" dirty="0">
                    <a:solidFill>
                      <a:srgbClr val="7030A0"/>
                    </a:solidFill>
                  </a:rPr>
                  <a:t>Just like in means, better to type the expression in directly for the SD</a:t>
                </a:r>
              </a:p>
              <a:p>
                <a:pPr marL="0" indent="0">
                  <a:lnSpc>
                    <a:spcPct val="100000"/>
                  </a:lnSpc>
                  <a:spcBef>
                    <a:spcPts val="0"/>
                  </a:spcBef>
                  <a:buNone/>
                </a:pPr>
                <a:r>
                  <a:rPr lang="en-US" sz="1400" i="1" dirty="0">
                    <a:solidFill>
                      <a:srgbClr val="FF0000"/>
                    </a:solidFill>
                  </a:rPr>
                  <a:t>P</a:t>
                </a:r>
                <a14:m>
                  <m:oMath xmlns:m="http://schemas.openxmlformats.org/officeDocument/2006/math">
                    <m:d>
                      <m:dPr>
                        <m:ctrlPr>
                          <a:rPr lang="en-US" sz="1400" i="1">
                            <a:solidFill>
                              <a:srgbClr val="FF0000"/>
                            </a:solidFill>
                            <a:latin typeface="Cambria Math" panose="02040503050406030204" pitchFamily="18" charset="0"/>
                          </a:rPr>
                        </m:ctrlPr>
                      </m:dPr>
                      <m:e>
                        <m:r>
                          <a:rPr lang="en-US" sz="1400" i="1">
                            <a:solidFill>
                              <a:srgbClr val="FF0000"/>
                            </a:solidFill>
                            <a:latin typeface="Cambria Math"/>
                          </a:rPr>
                          <m:t>0.32</m:t>
                        </m:r>
                        <m:r>
                          <a:rPr lang="en-US" sz="1400" i="1">
                            <a:solidFill>
                              <a:srgbClr val="FF0000"/>
                            </a:solidFill>
                            <a:latin typeface="Cambria Math"/>
                            <a:ea typeface="Cambria Math"/>
                          </a:rPr>
                          <m:t>≤</m:t>
                        </m:r>
                        <m:acc>
                          <m:accPr>
                            <m:chr m:val="̂"/>
                            <m:ctrlPr>
                              <a:rPr lang="en-US" sz="1400" i="1">
                                <a:solidFill>
                                  <a:srgbClr val="FF0000"/>
                                </a:solidFill>
                                <a:latin typeface="Cambria Math" panose="02040503050406030204" pitchFamily="18" charset="0"/>
                              </a:rPr>
                            </m:ctrlPr>
                          </m:accPr>
                          <m:e>
                            <m:r>
                              <a:rPr lang="en-US" sz="1400" i="1">
                                <a:solidFill>
                                  <a:srgbClr val="FF0000"/>
                                </a:solidFill>
                                <a:latin typeface="Cambria Math"/>
                              </a:rPr>
                              <m:t>𝑝</m:t>
                            </m:r>
                          </m:e>
                        </m:acc>
                        <m:r>
                          <a:rPr lang="en-US" sz="1400" i="1">
                            <a:solidFill>
                              <a:srgbClr val="FF0000"/>
                            </a:solidFill>
                            <a:latin typeface="Cambria Math"/>
                            <a:ea typeface="Cambria Math"/>
                          </a:rPr>
                          <m:t>≤0.37</m:t>
                        </m:r>
                      </m:e>
                    </m:d>
                  </m:oMath>
                </a14:m>
                <a:r>
                  <a:rPr lang="en-US" sz="1400" i="1" dirty="0">
                    <a:solidFill>
                      <a:srgbClr val="FF0000"/>
                    </a:solidFill>
                  </a:rPr>
                  <a:t> = </a:t>
                </a:r>
                <a14:m>
                  <m:oMath xmlns:m="http://schemas.openxmlformats.org/officeDocument/2006/math">
                    <m:r>
                      <a:rPr lang="en-US" sz="1400" i="1">
                        <a:solidFill>
                          <a:srgbClr val="FF0000"/>
                        </a:solidFill>
                        <a:latin typeface="Cambria Math" panose="02040503050406030204" pitchFamily="18" charset="0"/>
                      </a:rPr>
                      <m:t>𝑛𝑜𝑟𝑚𝑎𝑙𝑐𝑑𝑓</m:t>
                    </m:r>
                    <m:r>
                      <a:rPr lang="en-US" sz="1400" i="1">
                        <a:solidFill>
                          <a:srgbClr val="FF0000"/>
                        </a:solidFill>
                        <a:latin typeface="Cambria Math" panose="02040503050406030204" pitchFamily="18" charset="0"/>
                      </a:rPr>
                      <m:t>(</m:t>
                    </m:r>
                    <m:r>
                      <a:rPr lang="en-US" sz="1400" i="1">
                        <a:solidFill>
                          <a:srgbClr val="FF0000"/>
                        </a:solidFill>
                        <a:latin typeface="Cambria Math" panose="02040503050406030204" pitchFamily="18" charset="0"/>
                      </a:rPr>
                      <m:t>𝑙𝑜𝑤𝑒𝑟</m:t>
                    </m:r>
                    <m:r>
                      <a:rPr lang="en-US" sz="1400" i="1">
                        <a:solidFill>
                          <a:srgbClr val="FF0000"/>
                        </a:solidFill>
                        <a:latin typeface="Cambria Math" panose="02040503050406030204" pitchFamily="18" charset="0"/>
                      </a:rPr>
                      <m:t>=0.32, </m:t>
                    </m:r>
                    <m:r>
                      <a:rPr lang="en-US" sz="1400" i="1">
                        <a:solidFill>
                          <a:srgbClr val="FF0000"/>
                        </a:solidFill>
                        <a:latin typeface="Cambria Math" panose="02040503050406030204" pitchFamily="18" charset="0"/>
                      </a:rPr>
                      <m:t>𝑢𝑝𝑝𝑒𝑟</m:t>
                    </m:r>
                    <m:r>
                      <a:rPr lang="en-US" sz="1400" i="1">
                        <a:solidFill>
                          <a:srgbClr val="FF0000"/>
                        </a:solidFill>
                        <a:latin typeface="Cambria Math" panose="02040503050406030204" pitchFamily="18" charset="0"/>
                      </a:rPr>
                      <m:t>=0.37, </m:t>
                    </m:r>
                    <m:r>
                      <a:rPr lang="en-US" sz="1400" i="1">
                        <a:solidFill>
                          <a:srgbClr val="FF0000"/>
                        </a:solidFill>
                        <a:latin typeface="Cambria Math" panose="02040503050406030204" pitchFamily="18" charset="0"/>
                      </a:rPr>
                      <m:t>𝜇</m:t>
                    </m:r>
                    <m:r>
                      <a:rPr lang="en-US" sz="1400" i="1">
                        <a:solidFill>
                          <a:srgbClr val="FF0000"/>
                        </a:solidFill>
                        <a:latin typeface="Cambria Math" panose="02040503050406030204" pitchFamily="18" charset="0"/>
                      </a:rPr>
                      <m:t>=0.4, </m:t>
                    </m:r>
                    <m:r>
                      <a:rPr lang="en-US" sz="1400" i="1">
                        <a:solidFill>
                          <a:srgbClr val="FF0000"/>
                        </a:solidFill>
                        <a:latin typeface="Cambria Math" panose="02040503050406030204" pitchFamily="18" charset="0"/>
                      </a:rPr>
                      <m:t>𝜎</m:t>
                    </m:r>
                    <m:r>
                      <a:rPr lang="en-US" sz="1400" i="1">
                        <a:solidFill>
                          <a:srgbClr val="FF0000"/>
                        </a:solidFill>
                        <a:latin typeface="Cambria Math" panose="02040503050406030204" pitchFamily="18" charset="0"/>
                      </a:rPr>
                      <m:t>=</m:t>
                    </m:r>
                    <m:r>
                      <a:rPr lang="en-US" sz="1400" b="0" i="1" smtClean="0">
                        <a:solidFill>
                          <a:srgbClr val="FF0000"/>
                        </a:solidFill>
                        <a:latin typeface="Cambria Math" panose="02040503050406030204" pitchFamily="18" charset="0"/>
                      </a:rPr>
                      <m:t>𝑠𝑞𝑟𝑡</m:t>
                    </m:r>
                    <m:r>
                      <a:rPr lang="en-US" sz="1400" b="0" i="1" smtClean="0">
                        <a:solidFill>
                          <a:srgbClr val="FF0000"/>
                        </a:solidFill>
                        <a:latin typeface="Cambria Math" panose="02040503050406030204" pitchFamily="18" charset="0"/>
                      </a:rPr>
                      <m:t>(0.4∗0.6 / 50</m:t>
                    </m:r>
                  </m:oMath>
                </a14:m>
                <a:r>
                  <a:rPr lang="en-US" sz="1400" dirty="0">
                    <a:solidFill>
                      <a:srgbClr val="FF0000"/>
                    </a:solidFill>
                  </a:rPr>
                  <a:t>)) = 0.2083</a:t>
                </a:r>
                <a:endParaRPr lang="en-US" sz="1400" dirty="0"/>
              </a:p>
              <a:p>
                <a:pPr marL="457200" indent="-457200">
                  <a:lnSpc>
                    <a:spcPct val="100000"/>
                  </a:lnSpc>
                  <a:spcBef>
                    <a:spcPts val="0"/>
                  </a:spcBef>
                  <a:buFont typeface="+mj-lt"/>
                  <a:buAutoNum type="arabicParenR"/>
                </a:pPr>
                <a:endParaRPr lang="en-US" sz="1400" dirty="0"/>
              </a:p>
              <a:p>
                <a:pPr marL="457200" indent="-457200">
                  <a:lnSpc>
                    <a:spcPct val="100000"/>
                  </a:lnSpc>
                  <a:spcBef>
                    <a:spcPts val="0"/>
                  </a:spcBef>
                  <a:buFont typeface="+mj-lt"/>
                  <a:buAutoNum type="arabicParenR"/>
                </a:pPr>
                <a:endParaRPr lang="en-US" sz="1400" dirty="0"/>
              </a:p>
              <a:p>
                <a:pPr>
                  <a:lnSpc>
                    <a:spcPct val="100000"/>
                  </a:lnSpc>
                  <a:spcBef>
                    <a:spcPts val="0"/>
                  </a:spcBef>
                </a:pPr>
                <a:endParaRPr lang="en-US" sz="1400" dirty="0"/>
              </a:p>
            </p:txBody>
          </p:sp>
        </mc:Choice>
        <mc:Fallback xmlns="">
          <p:sp>
            <p:nvSpPr>
              <p:cNvPr id="6" name="Content Placeholder 2">
                <a:extLst>
                  <a:ext uri="{FF2B5EF4-FFF2-40B4-BE49-F238E27FC236}">
                    <a16:creationId xmlns:a16="http://schemas.microsoft.com/office/drawing/2014/main" id="{27B1C7B9-DFF4-B44A-8A22-13314ED66723}"/>
                  </a:ext>
                </a:extLst>
              </p:cNvPr>
              <p:cNvSpPr txBox="1">
                <a:spLocks noRot="1" noChangeAspect="1" noMove="1" noResize="1" noEditPoints="1" noAdjustHandles="1" noChangeArrowheads="1" noChangeShapeType="1" noTextEdit="1"/>
              </p:cNvSpPr>
              <p:nvPr/>
            </p:nvSpPr>
            <p:spPr>
              <a:xfrm>
                <a:off x="346075" y="784670"/>
                <a:ext cx="9724357" cy="5288660"/>
              </a:xfrm>
              <a:prstGeom prst="rect">
                <a:avLst/>
              </a:prstGeom>
              <a:blipFill>
                <a:blip r:embed="rId3"/>
                <a:stretch>
                  <a:fillRect l="-261" t="-239" b="-11962"/>
                </a:stretch>
              </a:blipFill>
              <a:ln>
                <a:noFill/>
              </a:ln>
            </p:spPr>
            <p:txBody>
              <a:bodyPr/>
              <a:lstStyle/>
              <a:p>
                <a:r>
                  <a:rPr lang="en-US">
                    <a:noFill/>
                  </a:rPr>
                  <a:t> </a:t>
                </a:r>
              </a:p>
            </p:txBody>
          </p:sp>
        </mc:Fallback>
      </mc:AlternateContent>
      <p:sp>
        <p:nvSpPr>
          <p:cNvPr id="14" name="TextBox 13">
            <a:extLst>
              <a:ext uri="{FF2B5EF4-FFF2-40B4-BE49-F238E27FC236}">
                <a16:creationId xmlns:a16="http://schemas.microsoft.com/office/drawing/2014/main" id="{6BED3789-CBAE-583A-FC0C-98D9F164EB55}"/>
              </a:ext>
            </a:extLst>
          </p:cNvPr>
          <p:cNvSpPr txBox="1"/>
          <p:nvPr/>
        </p:nvSpPr>
        <p:spPr>
          <a:xfrm>
            <a:off x="8683375" y="-112462"/>
            <a:ext cx="3392907" cy="1015663"/>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US" sz="1200" dirty="0">
                <a:solidFill>
                  <a:srgbClr val="7030A0"/>
                </a:solidFill>
              </a:rPr>
              <a:t>STEP 1: Draw Normal Curve and Label!!! </a:t>
            </a:r>
            <a:r>
              <a:rPr lang="en-US" sz="1200" b="1" dirty="0">
                <a:solidFill>
                  <a:srgbClr val="7030A0"/>
                </a:solidFill>
              </a:rPr>
              <a:t>Find new parameters!</a:t>
            </a:r>
          </a:p>
          <a:p>
            <a:r>
              <a:rPr lang="en-US" sz="1200" dirty="0">
                <a:solidFill>
                  <a:srgbClr val="7030A0"/>
                </a:solidFill>
              </a:rPr>
              <a:t>STEP 2: Write in terms of a probability statement!!!</a:t>
            </a:r>
          </a:p>
          <a:p>
            <a:r>
              <a:rPr lang="en-US" sz="1200" dirty="0">
                <a:solidFill>
                  <a:srgbClr val="7030A0"/>
                </a:solidFill>
              </a:rPr>
              <a:t>STEP 3: Shade the curve</a:t>
            </a:r>
          </a:p>
          <a:p>
            <a:r>
              <a:rPr lang="en-US" sz="1200" dirty="0">
                <a:solidFill>
                  <a:srgbClr val="7030A0"/>
                </a:solidFill>
              </a:rPr>
              <a:t>STEP 4: Show work and write answer!</a:t>
            </a:r>
          </a:p>
        </p:txBody>
      </p:sp>
      <p:grpSp>
        <p:nvGrpSpPr>
          <p:cNvPr id="13" name="Group 12">
            <a:extLst>
              <a:ext uri="{FF2B5EF4-FFF2-40B4-BE49-F238E27FC236}">
                <a16:creationId xmlns:a16="http://schemas.microsoft.com/office/drawing/2014/main" id="{E96B047B-D59D-394B-F22E-FFD7D7F37F8B}"/>
              </a:ext>
            </a:extLst>
          </p:cNvPr>
          <p:cNvGrpSpPr/>
          <p:nvPr/>
        </p:nvGrpSpPr>
        <p:grpSpPr>
          <a:xfrm>
            <a:off x="8508332" y="965992"/>
            <a:ext cx="3124200" cy="2292855"/>
            <a:chOff x="7573267" y="314314"/>
            <a:chExt cx="3124200" cy="2292855"/>
          </a:xfrm>
        </p:grpSpPr>
        <p:grpSp>
          <p:nvGrpSpPr>
            <p:cNvPr id="7" name="Group 6">
              <a:extLst>
                <a:ext uri="{FF2B5EF4-FFF2-40B4-BE49-F238E27FC236}">
                  <a16:creationId xmlns:a16="http://schemas.microsoft.com/office/drawing/2014/main" id="{85000B1D-653E-F545-AF44-B1774CCBDF9E}"/>
                </a:ext>
              </a:extLst>
            </p:cNvPr>
            <p:cNvGrpSpPr/>
            <p:nvPr/>
          </p:nvGrpSpPr>
          <p:grpSpPr>
            <a:xfrm>
              <a:off x="7573267" y="314314"/>
              <a:ext cx="3124200" cy="2025742"/>
              <a:chOff x="8636000" y="843285"/>
              <a:chExt cx="3124200" cy="2025742"/>
            </a:xfrm>
          </p:grpSpPr>
          <p:pic>
            <p:nvPicPr>
              <p:cNvPr id="8" name="Picture 7" descr="Normal distribution with mean of 0.40 and standard deviation of 0.07" title="Normal distribution">
                <a:extLst>
                  <a:ext uri="{FF2B5EF4-FFF2-40B4-BE49-F238E27FC236}">
                    <a16:creationId xmlns:a16="http://schemas.microsoft.com/office/drawing/2014/main" id="{DA112D39-8A10-A54D-AF5A-F738C3070FB1}"/>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8788400" y="843285"/>
                <a:ext cx="2743200" cy="1676400"/>
              </a:xfrm>
              <a:prstGeom prst="rect">
                <a:avLst/>
              </a:prstGeom>
              <a:noFill/>
            </p:spPr>
          </p:pic>
          <p:sp>
            <p:nvSpPr>
              <p:cNvPr id="9" name="TextBox 8">
                <a:extLst>
                  <a:ext uri="{FF2B5EF4-FFF2-40B4-BE49-F238E27FC236}">
                    <a16:creationId xmlns:a16="http://schemas.microsoft.com/office/drawing/2014/main" id="{0EB10BED-C318-8C4F-8F14-7B0A3CCE5DBB}"/>
                  </a:ext>
                </a:extLst>
              </p:cNvPr>
              <p:cNvSpPr txBox="1"/>
              <p:nvPr/>
            </p:nvSpPr>
            <p:spPr>
              <a:xfrm>
                <a:off x="8636000" y="2561250"/>
                <a:ext cx="3124200" cy="307777"/>
              </a:xfrm>
              <a:prstGeom prst="rect">
                <a:avLst/>
              </a:prstGeom>
              <a:noFill/>
            </p:spPr>
            <p:txBody>
              <a:bodyPr wrap="square" rtlCol="0">
                <a:spAutoFit/>
              </a:bodyPr>
              <a:lstStyle/>
              <a:p>
                <a:r>
                  <a:rPr lang="en-US" sz="1400" dirty="0"/>
                  <a:t>0.19   0.26   0.33  0.40   0.47   0.54   0.61</a:t>
                </a:r>
              </a:p>
            </p:txBody>
          </p:sp>
        </p:gr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3F003F5-58C8-2FD4-179B-3182E30E61BF}"/>
                    </a:ext>
                  </a:extLst>
                </p:cNvPr>
                <p:cNvSpPr txBox="1"/>
                <p:nvPr/>
              </p:nvSpPr>
              <p:spPr>
                <a:xfrm>
                  <a:off x="8912954" y="2237837"/>
                  <a:ext cx="36862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𝑝</m:t>
                            </m:r>
                          </m:e>
                        </m:acc>
                      </m:oMath>
                    </m:oMathPara>
                  </a14:m>
                  <a:endParaRPr lang="en-US" dirty="0"/>
                </a:p>
              </p:txBody>
            </p:sp>
          </mc:Choice>
          <mc:Fallback xmlns="">
            <p:sp>
              <p:nvSpPr>
                <p:cNvPr id="5" name="TextBox 4">
                  <a:extLst>
                    <a:ext uri="{FF2B5EF4-FFF2-40B4-BE49-F238E27FC236}">
                      <a16:creationId xmlns:a16="http://schemas.microsoft.com/office/drawing/2014/main" id="{A3F003F5-58C8-2FD4-179B-3182E30E61BF}"/>
                    </a:ext>
                  </a:extLst>
                </p:cNvPr>
                <p:cNvSpPr txBox="1">
                  <a:spLocks noRot="1" noChangeAspect="1" noMove="1" noResize="1" noEditPoints="1" noAdjustHandles="1" noChangeArrowheads="1" noChangeShapeType="1" noTextEdit="1"/>
                </p:cNvSpPr>
                <p:nvPr/>
              </p:nvSpPr>
              <p:spPr>
                <a:xfrm>
                  <a:off x="8912954" y="2237837"/>
                  <a:ext cx="368626" cy="369332"/>
                </a:xfrm>
                <a:prstGeom prst="rect">
                  <a:avLst/>
                </a:prstGeom>
                <a:blipFill>
                  <a:blip r:embed="rId5"/>
                  <a:stretch>
                    <a:fillRect b="-6667"/>
                  </a:stretch>
                </a:blipFill>
              </p:spPr>
              <p:txBody>
                <a:bodyPr/>
                <a:lstStyle/>
                <a:p>
                  <a:r>
                    <a:rPr lang="en-US">
                      <a:noFill/>
                    </a:rPr>
                    <a:t> </a:t>
                  </a:r>
                </a:p>
              </p:txBody>
            </p:sp>
          </mc:Fallback>
        </mc:AlternateContent>
      </p:grpSp>
      <p:grpSp>
        <p:nvGrpSpPr>
          <p:cNvPr id="20" name="Group 19">
            <a:extLst>
              <a:ext uri="{FF2B5EF4-FFF2-40B4-BE49-F238E27FC236}">
                <a16:creationId xmlns:a16="http://schemas.microsoft.com/office/drawing/2014/main" id="{F27271E8-C379-913D-08BB-CABAD49BC0E6}"/>
              </a:ext>
            </a:extLst>
          </p:cNvPr>
          <p:cNvGrpSpPr/>
          <p:nvPr/>
        </p:nvGrpSpPr>
        <p:grpSpPr>
          <a:xfrm>
            <a:off x="7818670" y="3608595"/>
            <a:ext cx="4899146" cy="1629105"/>
            <a:chOff x="7767188" y="3739819"/>
            <a:chExt cx="4899146" cy="1629105"/>
          </a:xfrm>
        </p:grpSpPr>
        <p:grpSp>
          <p:nvGrpSpPr>
            <p:cNvPr id="12" name="Group 11">
              <a:extLst>
                <a:ext uri="{FF2B5EF4-FFF2-40B4-BE49-F238E27FC236}">
                  <a16:creationId xmlns:a16="http://schemas.microsoft.com/office/drawing/2014/main" id="{02096BA3-DCC8-0878-36D5-1CE5117A29D4}"/>
                </a:ext>
              </a:extLst>
            </p:cNvPr>
            <p:cNvGrpSpPr/>
            <p:nvPr/>
          </p:nvGrpSpPr>
          <p:grpSpPr>
            <a:xfrm>
              <a:off x="7767188" y="3782352"/>
              <a:ext cx="1482288" cy="1586572"/>
              <a:chOff x="9430388" y="2814905"/>
              <a:chExt cx="2495907" cy="2114345"/>
            </a:xfrm>
          </p:grpSpPr>
          <p:pic>
            <p:nvPicPr>
              <p:cNvPr id="10" name="Picture 9">
                <a:extLst>
                  <a:ext uri="{FF2B5EF4-FFF2-40B4-BE49-F238E27FC236}">
                    <a16:creationId xmlns:a16="http://schemas.microsoft.com/office/drawing/2014/main" id="{9E67C98F-52AD-8646-8F05-8061F30EDC74}"/>
                  </a:ext>
                </a:extLst>
              </p:cNvPr>
              <p:cNvPicPr>
                <a:picLocks noChangeAspect="1"/>
              </p:cNvPicPr>
              <p:nvPr/>
            </p:nvPicPr>
            <p:blipFill rotWithShape="1">
              <a:blip r:embed="rId6"/>
              <a:srcRect r="5981"/>
              <a:stretch/>
            </p:blipFill>
            <p:spPr>
              <a:xfrm>
                <a:off x="9430388" y="2814905"/>
                <a:ext cx="2495907" cy="1714746"/>
              </a:xfrm>
              <a:prstGeom prst="rect">
                <a:avLst/>
              </a:prstGeom>
            </p:spPr>
          </p:pic>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D72F3172-F082-5E3E-6443-7DCC62ABA487}"/>
                      </a:ext>
                    </a:extLst>
                  </p:cNvPr>
                  <p:cNvSpPr txBox="1"/>
                  <p:nvPr/>
                </p:nvSpPr>
                <p:spPr>
                  <a:xfrm>
                    <a:off x="10513154" y="4559918"/>
                    <a:ext cx="36862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𝑝</m:t>
                              </m:r>
                            </m:e>
                          </m:acc>
                        </m:oMath>
                      </m:oMathPara>
                    </a14:m>
                    <a:endParaRPr lang="en-US" dirty="0"/>
                  </a:p>
                </p:txBody>
              </p:sp>
            </mc:Choice>
            <mc:Fallback xmlns="">
              <p:sp>
                <p:nvSpPr>
                  <p:cNvPr id="3" name="TextBox 2">
                    <a:extLst>
                      <a:ext uri="{FF2B5EF4-FFF2-40B4-BE49-F238E27FC236}">
                        <a16:creationId xmlns:a16="http://schemas.microsoft.com/office/drawing/2014/main" id="{D72F3172-F082-5E3E-6443-7DCC62ABA487}"/>
                      </a:ext>
                    </a:extLst>
                  </p:cNvPr>
                  <p:cNvSpPr txBox="1">
                    <a:spLocks noRot="1" noChangeAspect="1" noMove="1" noResize="1" noEditPoints="1" noAdjustHandles="1" noChangeArrowheads="1" noChangeShapeType="1" noTextEdit="1"/>
                  </p:cNvSpPr>
                  <p:nvPr/>
                </p:nvSpPr>
                <p:spPr>
                  <a:xfrm>
                    <a:off x="10513154" y="4559918"/>
                    <a:ext cx="368626" cy="369332"/>
                  </a:xfrm>
                  <a:prstGeom prst="rect">
                    <a:avLst/>
                  </a:prstGeom>
                  <a:blipFill>
                    <a:blip r:embed="rId7"/>
                    <a:stretch>
                      <a:fillRect r="-38889" b="-39130"/>
                    </a:stretch>
                  </a:blipFill>
                </p:spPr>
                <p:txBody>
                  <a:bodyPr/>
                  <a:lstStyle/>
                  <a:p>
                    <a:r>
                      <a:rPr lang="en-US">
                        <a:noFill/>
                      </a:rPr>
                      <a:t> </a:t>
                    </a:r>
                  </a:p>
                </p:txBody>
              </p:sp>
            </mc:Fallback>
          </mc:AlternateContent>
        </p:grpSp>
        <p:pic>
          <p:nvPicPr>
            <p:cNvPr id="17" name="Picture 16">
              <a:extLst>
                <a:ext uri="{FF2B5EF4-FFF2-40B4-BE49-F238E27FC236}">
                  <a16:creationId xmlns:a16="http://schemas.microsoft.com/office/drawing/2014/main" id="{DC3C3AD7-611E-F4F5-A7D0-24EC2B62A487}"/>
                </a:ext>
              </a:extLst>
            </p:cNvPr>
            <p:cNvPicPr>
              <a:picLocks noChangeAspect="1"/>
            </p:cNvPicPr>
            <p:nvPr/>
          </p:nvPicPr>
          <p:blipFill>
            <a:blip r:embed="rId8"/>
            <a:stretch>
              <a:fillRect/>
            </a:stretch>
          </p:blipFill>
          <p:spPr>
            <a:xfrm>
              <a:off x="9479302" y="3739819"/>
              <a:ext cx="1549400" cy="1168400"/>
            </a:xfrm>
            <a:prstGeom prst="rect">
              <a:avLst/>
            </a:prstGeom>
          </p:spPr>
        </p:pic>
        <p:pic>
          <p:nvPicPr>
            <p:cNvPr id="19" name="Picture 18">
              <a:extLst>
                <a:ext uri="{FF2B5EF4-FFF2-40B4-BE49-F238E27FC236}">
                  <a16:creationId xmlns:a16="http://schemas.microsoft.com/office/drawing/2014/main" id="{1B70D16D-0C49-CF6C-0394-4024FF8731E1}"/>
                </a:ext>
              </a:extLst>
            </p:cNvPr>
            <p:cNvPicPr>
              <a:picLocks noChangeAspect="1"/>
            </p:cNvPicPr>
            <p:nvPr/>
          </p:nvPicPr>
          <p:blipFill>
            <a:blip r:embed="rId9"/>
            <a:stretch>
              <a:fillRect/>
            </a:stretch>
          </p:blipFill>
          <p:spPr>
            <a:xfrm>
              <a:off x="11116934" y="3739819"/>
              <a:ext cx="1549400" cy="1168400"/>
            </a:xfrm>
            <a:prstGeom prst="rect">
              <a:avLst/>
            </a:prstGeom>
          </p:spPr>
        </p:pic>
      </p:grpSp>
      <p:grpSp>
        <p:nvGrpSpPr>
          <p:cNvPr id="25" name="Group 24">
            <a:extLst>
              <a:ext uri="{FF2B5EF4-FFF2-40B4-BE49-F238E27FC236}">
                <a16:creationId xmlns:a16="http://schemas.microsoft.com/office/drawing/2014/main" id="{D80FB299-4B1D-E5C4-1E5F-69D1E09D89AD}"/>
              </a:ext>
            </a:extLst>
          </p:cNvPr>
          <p:cNvGrpSpPr/>
          <p:nvPr/>
        </p:nvGrpSpPr>
        <p:grpSpPr>
          <a:xfrm>
            <a:off x="8841938" y="5238919"/>
            <a:ext cx="4845663" cy="1490028"/>
            <a:chOff x="8841938" y="5238919"/>
            <a:chExt cx="4845663" cy="1490028"/>
          </a:xfrm>
        </p:grpSpPr>
        <p:grpSp>
          <p:nvGrpSpPr>
            <p:cNvPr id="15" name="Group 14">
              <a:extLst>
                <a:ext uri="{FF2B5EF4-FFF2-40B4-BE49-F238E27FC236}">
                  <a16:creationId xmlns:a16="http://schemas.microsoft.com/office/drawing/2014/main" id="{EA32A329-FFDF-B196-69FA-020C8799E1AB}"/>
                </a:ext>
              </a:extLst>
            </p:cNvPr>
            <p:cNvGrpSpPr/>
            <p:nvPr/>
          </p:nvGrpSpPr>
          <p:grpSpPr>
            <a:xfrm>
              <a:off x="8841938" y="5238919"/>
              <a:ext cx="1624115" cy="1490028"/>
              <a:chOff x="8902849" y="4909260"/>
              <a:chExt cx="2335166" cy="1890081"/>
            </a:xfrm>
          </p:grpSpPr>
          <p:pic>
            <p:nvPicPr>
              <p:cNvPr id="11" name="Picture 10">
                <a:extLst>
                  <a:ext uri="{FF2B5EF4-FFF2-40B4-BE49-F238E27FC236}">
                    <a16:creationId xmlns:a16="http://schemas.microsoft.com/office/drawing/2014/main" id="{B7A8E3A2-5DCC-C248-9AD2-D744952B1AA4}"/>
                  </a:ext>
                </a:extLst>
              </p:cNvPr>
              <p:cNvPicPr>
                <a:picLocks noChangeAspect="1"/>
              </p:cNvPicPr>
              <p:nvPr/>
            </p:nvPicPr>
            <p:blipFill>
              <a:blip r:embed="rId10"/>
              <a:stretch>
                <a:fillRect/>
              </a:stretch>
            </p:blipFill>
            <p:spPr>
              <a:xfrm>
                <a:off x="8902849" y="4909260"/>
                <a:ext cx="2335166" cy="1586572"/>
              </a:xfrm>
              <a:prstGeom prst="rect">
                <a:avLst/>
              </a:prstGeom>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C368CDE2-D659-9E71-68D6-00F8D8B14212}"/>
                      </a:ext>
                    </a:extLst>
                  </p:cNvPr>
                  <p:cNvSpPr txBox="1"/>
                  <p:nvPr/>
                </p:nvSpPr>
                <p:spPr>
                  <a:xfrm>
                    <a:off x="9886119" y="6430009"/>
                    <a:ext cx="36862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𝑝</m:t>
                              </m:r>
                            </m:e>
                          </m:acc>
                        </m:oMath>
                      </m:oMathPara>
                    </a14:m>
                    <a:endParaRPr lang="en-US" dirty="0"/>
                  </a:p>
                </p:txBody>
              </p:sp>
            </mc:Choice>
            <mc:Fallback xmlns="">
              <p:sp>
                <p:nvSpPr>
                  <p:cNvPr id="4" name="TextBox 3">
                    <a:extLst>
                      <a:ext uri="{FF2B5EF4-FFF2-40B4-BE49-F238E27FC236}">
                        <a16:creationId xmlns:a16="http://schemas.microsoft.com/office/drawing/2014/main" id="{C368CDE2-D659-9E71-68D6-00F8D8B14212}"/>
                      </a:ext>
                    </a:extLst>
                  </p:cNvPr>
                  <p:cNvSpPr txBox="1">
                    <a:spLocks noRot="1" noChangeAspect="1" noMove="1" noResize="1" noEditPoints="1" noAdjustHandles="1" noChangeArrowheads="1" noChangeShapeType="1" noTextEdit="1"/>
                  </p:cNvSpPr>
                  <p:nvPr/>
                </p:nvSpPr>
                <p:spPr>
                  <a:xfrm>
                    <a:off x="9886119" y="6430009"/>
                    <a:ext cx="368626" cy="369332"/>
                  </a:xfrm>
                  <a:prstGeom prst="rect">
                    <a:avLst/>
                  </a:prstGeom>
                  <a:blipFill>
                    <a:blip r:embed="rId11"/>
                    <a:stretch>
                      <a:fillRect r="-19048" b="-37500"/>
                    </a:stretch>
                  </a:blipFill>
                </p:spPr>
                <p:txBody>
                  <a:bodyPr/>
                  <a:lstStyle/>
                  <a:p>
                    <a:r>
                      <a:rPr lang="en-US">
                        <a:noFill/>
                      </a:rPr>
                      <a:t> </a:t>
                    </a:r>
                  </a:p>
                </p:txBody>
              </p:sp>
            </mc:Fallback>
          </mc:AlternateContent>
        </p:grpSp>
        <p:pic>
          <p:nvPicPr>
            <p:cNvPr id="22" name="Picture 21">
              <a:extLst>
                <a:ext uri="{FF2B5EF4-FFF2-40B4-BE49-F238E27FC236}">
                  <a16:creationId xmlns:a16="http://schemas.microsoft.com/office/drawing/2014/main" id="{BF809734-6192-C557-12AA-E995AB13C559}"/>
                </a:ext>
              </a:extLst>
            </p:cNvPr>
            <p:cNvPicPr>
              <a:picLocks noChangeAspect="1"/>
            </p:cNvPicPr>
            <p:nvPr/>
          </p:nvPicPr>
          <p:blipFill>
            <a:blip r:embed="rId12"/>
            <a:stretch>
              <a:fillRect/>
            </a:stretch>
          </p:blipFill>
          <p:spPr>
            <a:xfrm>
              <a:off x="12138201" y="5243846"/>
              <a:ext cx="1549400" cy="1168400"/>
            </a:xfrm>
            <a:prstGeom prst="rect">
              <a:avLst/>
            </a:prstGeom>
          </p:spPr>
        </p:pic>
        <p:pic>
          <p:nvPicPr>
            <p:cNvPr id="24" name="Picture 23">
              <a:extLst>
                <a:ext uri="{FF2B5EF4-FFF2-40B4-BE49-F238E27FC236}">
                  <a16:creationId xmlns:a16="http://schemas.microsoft.com/office/drawing/2014/main" id="{2187DB51-2CC7-10CF-0DBC-B88A3CE0D923}"/>
                </a:ext>
              </a:extLst>
            </p:cNvPr>
            <p:cNvPicPr>
              <a:picLocks noChangeAspect="1"/>
            </p:cNvPicPr>
            <p:nvPr/>
          </p:nvPicPr>
          <p:blipFill>
            <a:blip r:embed="rId13"/>
            <a:stretch>
              <a:fillRect/>
            </a:stretch>
          </p:blipFill>
          <p:spPr>
            <a:xfrm>
              <a:off x="10486776" y="5260861"/>
              <a:ext cx="1549400" cy="1168400"/>
            </a:xfrm>
            <a:prstGeom prst="rect">
              <a:avLst/>
            </a:prstGeom>
          </p:spPr>
        </p:pic>
      </p:grpSp>
    </p:spTree>
    <p:custDataLst>
      <p:tags r:id="rId1"/>
    </p:custDataLst>
    <p:extLst>
      <p:ext uri="{BB962C8B-B14F-4D97-AF65-F5344CB8AC3E}">
        <p14:creationId xmlns:p14="http://schemas.microsoft.com/office/powerpoint/2010/main" val="29632403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1800" y="-117475"/>
            <a:ext cx="10515600" cy="1325563"/>
          </a:xfrm>
        </p:spPr>
        <p:txBody>
          <a:bodyPr/>
          <a:lstStyle/>
          <a:p>
            <a:r>
              <a:rPr lang="en-US" dirty="0"/>
              <a:t>Solution</a:t>
            </a:r>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27B1C7B9-DFF4-B44A-8A22-13314ED66723}"/>
                  </a:ext>
                </a:extLst>
              </p:cNvPr>
              <p:cNvSpPr txBox="1">
                <a:spLocks/>
              </p:cNvSpPr>
              <p:nvPr/>
            </p:nvSpPr>
            <p:spPr>
              <a:xfrm>
                <a:off x="431800" y="1030454"/>
                <a:ext cx="10515600" cy="5370346"/>
              </a:xfrm>
              <a:prstGeom prst="rect">
                <a:avLst/>
              </a:prstGeom>
              <a:ln>
                <a:noFill/>
              </a:ln>
            </p:spPr>
            <p:style>
              <a:lnRef idx="2">
                <a:schemeClr val="accent1"/>
              </a:lnRef>
              <a:fillRef idx="1">
                <a:schemeClr val="lt1"/>
              </a:fillRef>
              <a:effectRef idx="0">
                <a:schemeClr val="accent1"/>
              </a:effectRef>
              <a:fontRef idx="minor">
                <a:schemeClr val="dk1"/>
              </a:fontRef>
            </p:style>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dk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dk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dk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9pPr>
              </a:lstStyle>
              <a:p>
                <a:pPr marL="0" indent="0">
                  <a:lnSpc>
                    <a:spcPct val="100000"/>
                  </a:lnSpc>
                  <a:spcBef>
                    <a:spcPts val="0"/>
                  </a:spcBef>
                  <a:buNone/>
                </a:pPr>
                <a:r>
                  <a:rPr lang="en-US" sz="1600" b="1" dirty="0"/>
                  <a:t>Setup</a:t>
                </a:r>
                <a:r>
                  <a:rPr lang="en-US" sz="1600" dirty="0"/>
                  <a:t>: Suppose 50 email messages are selected at random (</a:t>
                </a:r>
                <a:r>
                  <a:rPr lang="en-US" sz="1600" b="1" i="1" dirty="0"/>
                  <a:t>n = 50</a:t>
                </a:r>
                <a:r>
                  <a:rPr lang="en-US" sz="1600" dirty="0"/>
                  <a:t>)</a:t>
                </a:r>
                <a:r>
                  <a:rPr lang="en-US" sz="1600" b="1" i="1" dirty="0"/>
                  <a:t> </a:t>
                </a:r>
                <a:r>
                  <a:rPr lang="en-US" sz="1600" i="1" dirty="0"/>
                  <a:t>with proportion of spam emails </a:t>
                </a:r>
                <a:r>
                  <a:rPr lang="en-US" sz="1600" b="1" i="1" dirty="0"/>
                  <a:t>p = 0.4.</a:t>
                </a:r>
                <a:endParaRPr lang="en-US" sz="1600" b="1" dirty="0">
                  <a:solidFill>
                    <a:srgbClr val="FFC000"/>
                  </a:solidFill>
                </a:endParaRPr>
              </a:p>
              <a:p>
                <a:pPr marL="0" indent="0">
                  <a:lnSpc>
                    <a:spcPct val="100000"/>
                  </a:lnSpc>
                  <a:spcBef>
                    <a:spcPts val="0"/>
                  </a:spcBef>
                  <a:buNone/>
                </a:pPr>
                <a:r>
                  <a:rPr lang="en-US" sz="2000" b="1" dirty="0">
                    <a:solidFill>
                      <a:srgbClr val="FFC000"/>
                    </a:solidFill>
                  </a:rPr>
                  <a:t>NEW curve based on CLT formulas: </a:t>
                </a:r>
                <a14:m>
                  <m:oMath xmlns:m="http://schemas.openxmlformats.org/officeDocument/2006/math">
                    <m:acc>
                      <m:accPr>
                        <m:chr m:val="̂"/>
                        <m:ctrlPr>
                          <a:rPr lang="en-US" sz="2000" b="1" i="1" dirty="0" smtClean="0">
                            <a:solidFill>
                              <a:srgbClr val="FFC000"/>
                            </a:solidFill>
                            <a:latin typeface="Cambria Math" panose="02040503050406030204" pitchFamily="18" charset="0"/>
                          </a:rPr>
                        </m:ctrlPr>
                      </m:accPr>
                      <m:e>
                        <m:r>
                          <a:rPr lang="en-US" sz="2000" b="1" i="1" dirty="0">
                            <a:solidFill>
                              <a:srgbClr val="FFC000"/>
                            </a:solidFill>
                            <a:latin typeface="Cambria Math" panose="02040503050406030204" pitchFamily="18" charset="0"/>
                          </a:rPr>
                          <m:t>𝒑</m:t>
                        </m:r>
                      </m:e>
                    </m:acc>
                    <m:r>
                      <a:rPr lang="en-US" sz="2000" b="1" i="1" dirty="0">
                        <a:solidFill>
                          <a:srgbClr val="FFC000"/>
                        </a:solidFill>
                        <a:latin typeface="Cambria Math" panose="02040503050406030204" pitchFamily="18" charset="0"/>
                      </a:rPr>
                      <m:t>∼</m:t>
                    </m:r>
                    <m:r>
                      <a:rPr lang="en-US" sz="2000" b="1" i="1" dirty="0">
                        <a:solidFill>
                          <a:srgbClr val="FFC000"/>
                        </a:solidFill>
                        <a:latin typeface="Cambria Math" panose="02040503050406030204" pitchFamily="18" charset="0"/>
                      </a:rPr>
                      <m:t>𝑵𝒐𝒓𝒎𝒂𝒍</m:t>
                    </m:r>
                    <m:d>
                      <m:dPr>
                        <m:ctrlPr>
                          <a:rPr lang="en-US" sz="2000" b="1" i="1" dirty="0">
                            <a:solidFill>
                              <a:srgbClr val="FFC000"/>
                            </a:solidFill>
                            <a:latin typeface="Cambria Math" panose="02040503050406030204" pitchFamily="18" charset="0"/>
                          </a:rPr>
                        </m:ctrlPr>
                      </m:dPr>
                      <m:e>
                        <m:r>
                          <a:rPr lang="en-US" sz="2000" b="1" i="1" dirty="0">
                            <a:solidFill>
                              <a:srgbClr val="FFC000"/>
                            </a:solidFill>
                            <a:latin typeface="Cambria Math" panose="02040503050406030204" pitchFamily="18" charset="0"/>
                          </a:rPr>
                          <m:t>𝒎𝒆𝒂𝒏</m:t>
                        </m:r>
                        <m:r>
                          <a:rPr lang="en-US" sz="2000" b="1" i="1" dirty="0">
                            <a:solidFill>
                              <a:srgbClr val="FFC000"/>
                            </a:solidFill>
                            <a:latin typeface="Cambria Math" panose="02040503050406030204" pitchFamily="18" charset="0"/>
                          </a:rPr>
                          <m:t>=</m:t>
                        </m:r>
                        <m:r>
                          <a:rPr lang="en-US" sz="2000" b="1" i="1" dirty="0" smtClean="0">
                            <a:solidFill>
                              <a:srgbClr val="FFC000"/>
                            </a:solidFill>
                            <a:latin typeface="Cambria Math" panose="02040503050406030204" pitchFamily="18" charset="0"/>
                          </a:rPr>
                          <m:t>𝒑</m:t>
                        </m:r>
                        <m:r>
                          <a:rPr lang="en-US" sz="2000" b="1" i="1" dirty="0" smtClean="0">
                            <a:solidFill>
                              <a:srgbClr val="FFC000"/>
                            </a:solidFill>
                            <a:latin typeface="Cambria Math" panose="02040503050406030204" pitchFamily="18" charset="0"/>
                          </a:rPr>
                          <m:t>=</m:t>
                        </m:r>
                        <m:r>
                          <a:rPr lang="en-US" sz="2000" b="1" i="1" dirty="0">
                            <a:solidFill>
                              <a:srgbClr val="FFC000"/>
                            </a:solidFill>
                            <a:latin typeface="Cambria Math" panose="02040503050406030204" pitchFamily="18" charset="0"/>
                          </a:rPr>
                          <m:t>𝟎</m:t>
                        </m:r>
                        <m:r>
                          <a:rPr lang="en-US" sz="2000" b="1" i="1" dirty="0">
                            <a:solidFill>
                              <a:srgbClr val="FFC000"/>
                            </a:solidFill>
                            <a:latin typeface="Cambria Math" panose="02040503050406030204" pitchFamily="18" charset="0"/>
                          </a:rPr>
                          <m:t>.</m:t>
                        </m:r>
                        <m:r>
                          <a:rPr lang="en-US" sz="2000" b="1" i="1" dirty="0">
                            <a:solidFill>
                              <a:srgbClr val="FFC000"/>
                            </a:solidFill>
                            <a:latin typeface="Cambria Math" panose="02040503050406030204" pitchFamily="18" charset="0"/>
                          </a:rPr>
                          <m:t>𝟒</m:t>
                        </m:r>
                        <m:r>
                          <a:rPr lang="en-US" sz="2000" b="1" i="1" dirty="0">
                            <a:solidFill>
                              <a:srgbClr val="FFC000"/>
                            </a:solidFill>
                            <a:latin typeface="Cambria Math" panose="02040503050406030204" pitchFamily="18" charset="0"/>
                          </a:rPr>
                          <m:t>, </m:t>
                        </m:r>
                        <m:r>
                          <a:rPr lang="en-US" sz="2000" b="1" i="1" dirty="0">
                            <a:solidFill>
                              <a:srgbClr val="FFC000"/>
                            </a:solidFill>
                            <a:latin typeface="Cambria Math" panose="02040503050406030204" pitchFamily="18" charset="0"/>
                          </a:rPr>
                          <m:t>𝑺𝑫</m:t>
                        </m:r>
                        <m:r>
                          <a:rPr lang="en-US" sz="2000" b="1" i="1" dirty="0" smtClean="0">
                            <a:solidFill>
                              <a:srgbClr val="FFC000"/>
                            </a:solidFill>
                            <a:latin typeface="Cambria Math" panose="02040503050406030204" pitchFamily="18" charset="0"/>
                          </a:rPr>
                          <m:t>=</m:t>
                        </m:r>
                        <m:rad>
                          <m:radPr>
                            <m:degHide m:val="on"/>
                            <m:ctrlPr>
                              <a:rPr lang="en-US" sz="2000" b="1" i="1">
                                <a:solidFill>
                                  <a:srgbClr val="FFC000"/>
                                </a:solidFill>
                                <a:latin typeface="Cambria Math" panose="02040503050406030204" pitchFamily="18" charset="0"/>
                              </a:rPr>
                            </m:ctrlPr>
                          </m:radPr>
                          <m:deg/>
                          <m:e>
                            <m:f>
                              <m:fPr>
                                <m:ctrlPr>
                                  <a:rPr lang="en-US" sz="2000" b="1" i="1">
                                    <a:solidFill>
                                      <a:srgbClr val="FFC000"/>
                                    </a:solidFill>
                                    <a:latin typeface="Cambria Math" panose="02040503050406030204" pitchFamily="18" charset="0"/>
                                  </a:rPr>
                                </m:ctrlPr>
                              </m:fPr>
                              <m:num>
                                <m:r>
                                  <a:rPr lang="en-US" sz="2000" b="1" i="1">
                                    <a:solidFill>
                                      <a:srgbClr val="FFC000"/>
                                    </a:solidFill>
                                    <a:latin typeface="Cambria Math"/>
                                  </a:rPr>
                                  <m:t>𝒑</m:t>
                                </m:r>
                                <m:r>
                                  <a:rPr lang="en-US" sz="2000" b="1" i="1" smtClean="0">
                                    <a:solidFill>
                                      <a:srgbClr val="FFC000"/>
                                    </a:solidFill>
                                    <a:latin typeface="Cambria Math" panose="02040503050406030204" pitchFamily="18" charset="0"/>
                                  </a:rPr>
                                  <m:t>(</m:t>
                                </m:r>
                                <m:r>
                                  <a:rPr lang="en-US" sz="2000" b="1" i="1" smtClean="0">
                                    <a:solidFill>
                                      <a:srgbClr val="FFC000"/>
                                    </a:solidFill>
                                    <a:latin typeface="Cambria Math" panose="02040503050406030204" pitchFamily="18" charset="0"/>
                                  </a:rPr>
                                  <m:t>𝟏</m:t>
                                </m:r>
                                <m:r>
                                  <a:rPr lang="en-US" sz="2000" b="1" i="1" smtClean="0">
                                    <a:solidFill>
                                      <a:srgbClr val="FFC000"/>
                                    </a:solidFill>
                                    <a:latin typeface="Cambria Math" panose="02040503050406030204" pitchFamily="18" charset="0"/>
                                  </a:rPr>
                                  <m:t>−</m:t>
                                </m:r>
                                <m:r>
                                  <a:rPr lang="en-US" sz="2000" b="1" i="1" smtClean="0">
                                    <a:solidFill>
                                      <a:srgbClr val="FFC000"/>
                                    </a:solidFill>
                                    <a:latin typeface="Cambria Math" panose="02040503050406030204" pitchFamily="18" charset="0"/>
                                  </a:rPr>
                                  <m:t>𝒑</m:t>
                                </m:r>
                                <m:r>
                                  <a:rPr lang="en-US" sz="2000" b="1" i="1" smtClean="0">
                                    <a:solidFill>
                                      <a:srgbClr val="FFC000"/>
                                    </a:solidFill>
                                    <a:latin typeface="Cambria Math" panose="02040503050406030204" pitchFamily="18" charset="0"/>
                                  </a:rPr>
                                  <m:t>)</m:t>
                                </m:r>
                              </m:num>
                              <m:den>
                                <m:r>
                                  <a:rPr lang="en-US" sz="2000" b="1" i="1">
                                    <a:solidFill>
                                      <a:srgbClr val="FFC000"/>
                                    </a:solidFill>
                                    <a:latin typeface="Cambria Math"/>
                                  </a:rPr>
                                  <m:t>𝒏</m:t>
                                </m:r>
                              </m:den>
                            </m:f>
                          </m:e>
                        </m:rad>
                        <m:r>
                          <a:rPr lang="en-US" sz="2000" b="1" i="1" dirty="0" smtClean="0">
                            <a:solidFill>
                              <a:srgbClr val="FFC000"/>
                            </a:solidFill>
                            <a:latin typeface="Cambria Math" panose="02040503050406030204" pitchFamily="18" charset="0"/>
                          </a:rPr>
                          <m:t>=</m:t>
                        </m:r>
                        <m:rad>
                          <m:radPr>
                            <m:degHide m:val="on"/>
                            <m:ctrlPr>
                              <a:rPr lang="en-US" sz="2000" b="1" i="1">
                                <a:solidFill>
                                  <a:srgbClr val="FFC000"/>
                                </a:solidFill>
                                <a:latin typeface="Cambria Math" panose="02040503050406030204" pitchFamily="18" charset="0"/>
                              </a:rPr>
                            </m:ctrlPr>
                          </m:radPr>
                          <m:deg/>
                          <m:e>
                            <m:f>
                              <m:fPr>
                                <m:ctrlPr>
                                  <a:rPr lang="en-US" sz="2000" b="1" i="1">
                                    <a:solidFill>
                                      <a:srgbClr val="FFC000"/>
                                    </a:solidFill>
                                    <a:latin typeface="Cambria Math" panose="02040503050406030204" pitchFamily="18" charset="0"/>
                                  </a:rPr>
                                </m:ctrlPr>
                              </m:fPr>
                              <m:num>
                                <m:r>
                                  <a:rPr lang="en-US" sz="2000" b="1" i="1">
                                    <a:solidFill>
                                      <a:srgbClr val="FFC000"/>
                                    </a:solidFill>
                                    <a:latin typeface="Cambria Math"/>
                                  </a:rPr>
                                  <m:t>𝟎</m:t>
                                </m:r>
                                <m:r>
                                  <a:rPr lang="en-US" sz="2000" b="1" i="1">
                                    <a:solidFill>
                                      <a:srgbClr val="FFC000"/>
                                    </a:solidFill>
                                    <a:latin typeface="Cambria Math"/>
                                  </a:rPr>
                                  <m:t>.</m:t>
                                </m:r>
                                <m:r>
                                  <a:rPr lang="en-US" sz="2000" b="1" i="1">
                                    <a:solidFill>
                                      <a:srgbClr val="FFC000"/>
                                    </a:solidFill>
                                    <a:latin typeface="Cambria Math"/>
                                  </a:rPr>
                                  <m:t>𝟒</m:t>
                                </m:r>
                                <m:r>
                                  <a:rPr lang="en-US" sz="2000" b="1" i="1">
                                    <a:solidFill>
                                      <a:srgbClr val="FFC000"/>
                                    </a:solidFill>
                                    <a:latin typeface="Cambria Math" panose="02040503050406030204" pitchFamily="18" charset="0"/>
                                  </a:rPr>
                                  <m:t>(</m:t>
                                </m:r>
                                <m:r>
                                  <a:rPr lang="en-US" sz="2000" b="1" i="1">
                                    <a:solidFill>
                                      <a:srgbClr val="FFC000"/>
                                    </a:solidFill>
                                    <a:latin typeface="Cambria Math"/>
                                  </a:rPr>
                                  <m:t>𝟎</m:t>
                                </m:r>
                                <m:r>
                                  <a:rPr lang="en-US" sz="2000" b="1" i="1">
                                    <a:solidFill>
                                      <a:srgbClr val="FFC000"/>
                                    </a:solidFill>
                                    <a:latin typeface="Cambria Math"/>
                                  </a:rPr>
                                  <m:t>.</m:t>
                                </m:r>
                                <m:r>
                                  <a:rPr lang="en-US" sz="2000" b="1" i="1">
                                    <a:solidFill>
                                      <a:srgbClr val="FFC000"/>
                                    </a:solidFill>
                                    <a:latin typeface="Cambria Math" panose="02040503050406030204" pitchFamily="18" charset="0"/>
                                  </a:rPr>
                                  <m:t>𝟔</m:t>
                                </m:r>
                                <m:r>
                                  <a:rPr lang="en-US" sz="2000" b="1" i="1">
                                    <a:solidFill>
                                      <a:srgbClr val="FFC000"/>
                                    </a:solidFill>
                                    <a:latin typeface="Cambria Math"/>
                                  </a:rPr>
                                  <m:t>)</m:t>
                                </m:r>
                              </m:num>
                              <m:den>
                                <m:r>
                                  <a:rPr lang="en-US" sz="2000" b="1" i="1">
                                    <a:solidFill>
                                      <a:srgbClr val="FFC000"/>
                                    </a:solidFill>
                                    <a:latin typeface="Cambria Math"/>
                                  </a:rPr>
                                  <m:t>𝟓𝟎</m:t>
                                </m:r>
                              </m:den>
                            </m:f>
                          </m:e>
                        </m:rad>
                      </m:e>
                    </m:d>
                  </m:oMath>
                </a14:m>
                <a:endParaRPr lang="en-US" sz="2000" dirty="0">
                  <a:solidFill>
                    <a:srgbClr val="FFC000"/>
                  </a:solidFill>
                </a:endParaRPr>
              </a:p>
              <a:p>
                <a:pPr marL="0" indent="0">
                  <a:buNone/>
                </a:pPr>
                <a:r>
                  <a:rPr lang="en-US" sz="1600" dirty="0"/>
                  <a:t>d) What is the 80</a:t>
                </a:r>
                <a:r>
                  <a:rPr lang="en-US" sz="1600" baseline="30000" dirty="0"/>
                  <a:t>th</a:t>
                </a:r>
                <a:r>
                  <a:rPr lang="en-US" sz="1600" dirty="0"/>
                  <a:t> percentile of sample proportions?</a:t>
                </a:r>
              </a:p>
              <a:p>
                <a:r>
                  <a:rPr lang="en-US" sz="1600" i="1" dirty="0">
                    <a:solidFill>
                      <a:srgbClr val="7030A0"/>
                    </a:solidFill>
                  </a:rPr>
                  <a:t>Sample proportions, so using p-hat (sampling distribution, CLT) info</a:t>
                </a:r>
              </a:p>
              <a:p>
                <a:r>
                  <a:rPr lang="en-US" sz="1600" i="1" dirty="0">
                    <a:solidFill>
                      <a:srgbClr val="7030A0"/>
                    </a:solidFill>
                  </a:rPr>
                  <a:t>Remember percentile means % to the left, so want less than &lt; in our statement</a:t>
                </a:r>
              </a:p>
              <a:p>
                <a:r>
                  <a:rPr lang="en-US" sz="1600" i="1" dirty="0">
                    <a:solidFill>
                      <a:srgbClr val="7030A0"/>
                    </a:solidFill>
                  </a:rPr>
                  <a:t>We are trying to figure out the </a:t>
                </a:r>
                <a14:m>
                  <m:oMath xmlns:m="http://schemas.openxmlformats.org/officeDocument/2006/math">
                    <m:acc>
                      <m:accPr>
                        <m:chr m:val="̂"/>
                        <m:ctrlPr>
                          <a:rPr lang="en-US" sz="1600" i="1" smtClean="0">
                            <a:solidFill>
                              <a:srgbClr val="7030A0"/>
                            </a:solidFill>
                            <a:latin typeface="Cambria Math" panose="02040503050406030204" pitchFamily="18" charset="0"/>
                          </a:rPr>
                        </m:ctrlPr>
                      </m:accPr>
                      <m:e>
                        <m:r>
                          <a:rPr lang="en-US" sz="1600" b="0" i="1" smtClean="0">
                            <a:solidFill>
                              <a:srgbClr val="7030A0"/>
                            </a:solidFill>
                            <a:latin typeface="Cambria Math" panose="02040503050406030204" pitchFamily="18" charset="0"/>
                          </a:rPr>
                          <m:t>𝑝</m:t>
                        </m:r>
                      </m:e>
                    </m:acc>
                  </m:oMath>
                </a14:m>
                <a:r>
                  <a:rPr lang="en-US" sz="1600" i="1" dirty="0">
                    <a:solidFill>
                      <a:srgbClr val="7030A0"/>
                    </a:solidFill>
                  </a:rPr>
                  <a:t> value that marks the lower 45%</a:t>
                </a:r>
              </a:p>
              <a:p>
                <a:r>
                  <a:rPr lang="en-US" sz="1600" i="1" dirty="0">
                    <a:solidFill>
                      <a:srgbClr val="FF0000"/>
                    </a:solidFill>
                  </a:rPr>
                  <a:t>P(</a:t>
                </a:r>
                <a14:m>
                  <m:oMath xmlns:m="http://schemas.openxmlformats.org/officeDocument/2006/math">
                    <m:acc>
                      <m:accPr>
                        <m:chr m:val="̂"/>
                        <m:ctrlPr>
                          <a:rPr lang="en-US" sz="1600" i="1" smtClean="0">
                            <a:solidFill>
                              <a:srgbClr val="FF0000"/>
                            </a:solidFill>
                            <a:latin typeface="Cambria Math" panose="02040503050406030204" pitchFamily="18" charset="0"/>
                          </a:rPr>
                        </m:ctrlPr>
                      </m:accPr>
                      <m:e>
                        <m:r>
                          <a:rPr lang="en-US" sz="1600" b="0" i="1">
                            <a:solidFill>
                              <a:srgbClr val="FF0000"/>
                            </a:solidFill>
                            <a:latin typeface="Cambria Math" panose="02040503050406030204" pitchFamily="18" charset="0"/>
                          </a:rPr>
                          <m:t>𝑝</m:t>
                        </m:r>
                      </m:e>
                    </m:acc>
                  </m:oMath>
                </a14:m>
                <a:r>
                  <a:rPr lang="en-US" sz="1600" i="1" dirty="0">
                    <a:solidFill>
                      <a:srgbClr val="FF0000"/>
                    </a:solidFill>
                  </a:rPr>
                  <a:t> &lt; ??) = 0.8 → </a:t>
                </a:r>
                <a14:m>
                  <m:oMath xmlns:m="http://schemas.openxmlformats.org/officeDocument/2006/math">
                    <m:acc>
                      <m:accPr>
                        <m:chr m:val="̂"/>
                        <m:ctrlPr>
                          <a:rPr lang="en-US" sz="1600" i="1">
                            <a:solidFill>
                              <a:srgbClr val="FF0000"/>
                            </a:solidFill>
                            <a:latin typeface="Cambria Math" panose="02040503050406030204" pitchFamily="18" charset="0"/>
                          </a:rPr>
                        </m:ctrlPr>
                      </m:accPr>
                      <m:e>
                        <m:r>
                          <a:rPr lang="en-US" sz="1600" i="1">
                            <a:solidFill>
                              <a:srgbClr val="FF0000"/>
                            </a:solidFill>
                            <a:latin typeface="Cambria Math" panose="02040503050406030204" pitchFamily="18" charset="0"/>
                          </a:rPr>
                          <m:t>𝑝</m:t>
                        </m:r>
                      </m:e>
                    </m:acc>
                  </m:oMath>
                </a14:m>
                <a:r>
                  <a:rPr lang="en-US" sz="1600" i="1" dirty="0">
                    <a:solidFill>
                      <a:srgbClr val="FF0000"/>
                    </a:solidFill>
                  </a:rPr>
                  <a:t> = invNorm(area = 0.8, mean =  0.4, </a:t>
                </a:r>
                <a:r>
                  <a:rPr lang="en-US" sz="1600" i="1" dirty="0" err="1">
                    <a:solidFill>
                      <a:srgbClr val="FF0000"/>
                    </a:solidFill>
                  </a:rPr>
                  <a:t>sd</a:t>
                </a:r>
                <a:r>
                  <a:rPr lang="en-US" sz="1600" i="1" dirty="0">
                    <a:solidFill>
                      <a:srgbClr val="FF0000"/>
                    </a:solidFill>
                  </a:rPr>
                  <a:t> = sqrt(0.4 x 0.6 / 50)) = 0.458</a:t>
                </a:r>
              </a:p>
              <a:p>
                <a:pPr marL="0" indent="0">
                  <a:buNone/>
                </a:pPr>
                <a:endParaRPr lang="en-US" sz="1600" dirty="0"/>
              </a:p>
              <a:p>
                <a:pPr marL="0" indent="0">
                  <a:buNone/>
                </a:pPr>
                <a:r>
                  <a:rPr lang="en-US" sz="1600" dirty="0"/>
                  <a:t>e) What sample proportion corresponds to the top 60%?</a:t>
                </a:r>
              </a:p>
              <a:p>
                <a:pPr marL="0" indent="0">
                  <a:buNone/>
                </a:pPr>
                <a:r>
                  <a:rPr lang="en-US" sz="1600" i="1" dirty="0">
                    <a:solidFill>
                      <a:srgbClr val="7030A0"/>
                    </a:solidFill>
                  </a:rPr>
                  <a:t>Given an upper probability, so need to figure out the left probability for the calc</a:t>
                </a:r>
              </a:p>
              <a:p>
                <a:pPr marL="0" indent="0">
                  <a:buNone/>
                </a:pPr>
                <a:r>
                  <a:rPr lang="en-US" sz="1600" i="1" dirty="0">
                    <a:solidFill>
                      <a:srgbClr val="7030A0"/>
                    </a:solidFill>
                  </a:rPr>
                  <a:t>Then it’s the same process as usual with the p-hat info</a:t>
                </a:r>
              </a:p>
              <a:p>
                <a:pPr marL="0" indent="0">
                  <a:buNone/>
                </a:pPr>
                <a:r>
                  <a:rPr lang="en-US" sz="1600" i="1" dirty="0">
                    <a:solidFill>
                      <a:srgbClr val="FF0000"/>
                    </a:solidFill>
                  </a:rPr>
                  <a:t>P(</a:t>
                </a:r>
                <a14:m>
                  <m:oMath xmlns:m="http://schemas.openxmlformats.org/officeDocument/2006/math">
                    <m:acc>
                      <m:accPr>
                        <m:chr m:val="̂"/>
                        <m:ctrlPr>
                          <a:rPr lang="en-US" sz="1600" i="1">
                            <a:solidFill>
                              <a:srgbClr val="FF0000"/>
                            </a:solidFill>
                            <a:latin typeface="Cambria Math" panose="02040503050406030204" pitchFamily="18" charset="0"/>
                          </a:rPr>
                        </m:ctrlPr>
                      </m:accPr>
                      <m:e>
                        <m:r>
                          <a:rPr lang="en-US" sz="1600" i="1">
                            <a:solidFill>
                              <a:srgbClr val="FF0000"/>
                            </a:solidFill>
                            <a:latin typeface="Cambria Math" panose="02040503050406030204" pitchFamily="18" charset="0"/>
                          </a:rPr>
                          <m:t>𝑝</m:t>
                        </m:r>
                      </m:e>
                    </m:acc>
                    <m:r>
                      <a:rPr lang="en-US" sz="1600" i="1">
                        <a:solidFill>
                          <a:srgbClr val="FF0000"/>
                        </a:solidFill>
                        <a:latin typeface="Cambria Math" panose="02040503050406030204" pitchFamily="18" charset="0"/>
                      </a:rPr>
                      <m:t> </m:t>
                    </m:r>
                  </m:oMath>
                </a14:m>
                <a:r>
                  <a:rPr lang="en-US" sz="1600" i="1" dirty="0">
                    <a:solidFill>
                      <a:srgbClr val="FF0000"/>
                    </a:solidFill>
                  </a:rPr>
                  <a:t>&gt; ??) = 0.6 &lt;=== equivalent to ===&gt;  P(</a:t>
                </a:r>
                <a14:m>
                  <m:oMath xmlns:m="http://schemas.openxmlformats.org/officeDocument/2006/math">
                    <m:acc>
                      <m:accPr>
                        <m:chr m:val="̂"/>
                        <m:ctrlPr>
                          <a:rPr lang="en-US" sz="1600" i="1">
                            <a:solidFill>
                              <a:srgbClr val="FF0000"/>
                            </a:solidFill>
                            <a:latin typeface="Cambria Math" panose="02040503050406030204" pitchFamily="18" charset="0"/>
                          </a:rPr>
                        </m:ctrlPr>
                      </m:accPr>
                      <m:e>
                        <m:r>
                          <a:rPr lang="en-US" sz="1600" i="1">
                            <a:solidFill>
                              <a:srgbClr val="FF0000"/>
                            </a:solidFill>
                            <a:latin typeface="Cambria Math" panose="02040503050406030204" pitchFamily="18" charset="0"/>
                          </a:rPr>
                          <m:t>𝑝</m:t>
                        </m:r>
                      </m:e>
                    </m:acc>
                    <m:r>
                      <a:rPr lang="en-US" sz="1600" i="1">
                        <a:solidFill>
                          <a:srgbClr val="FF0000"/>
                        </a:solidFill>
                        <a:latin typeface="Cambria Math" panose="02040503050406030204" pitchFamily="18" charset="0"/>
                      </a:rPr>
                      <m:t> </m:t>
                    </m:r>
                  </m:oMath>
                </a14:m>
                <a:r>
                  <a:rPr lang="en-US" sz="1600" i="1" dirty="0">
                    <a:solidFill>
                      <a:srgbClr val="FF0000"/>
                    </a:solidFill>
                  </a:rPr>
                  <a:t>&lt; ??) = 1– 0.6 = 0.4</a:t>
                </a:r>
              </a:p>
              <a:p>
                <a:pPr marL="0" indent="0">
                  <a:buNone/>
                </a:pPr>
                <a14:m>
                  <m:oMath xmlns:m="http://schemas.openxmlformats.org/officeDocument/2006/math">
                    <m:acc>
                      <m:accPr>
                        <m:chr m:val="̂"/>
                        <m:ctrlPr>
                          <a:rPr lang="en-US" sz="1600" i="1">
                            <a:solidFill>
                              <a:srgbClr val="FF0000"/>
                            </a:solidFill>
                            <a:latin typeface="Cambria Math" panose="02040503050406030204" pitchFamily="18" charset="0"/>
                          </a:rPr>
                        </m:ctrlPr>
                      </m:accPr>
                      <m:e>
                        <m:r>
                          <a:rPr lang="en-US" sz="1600" i="1">
                            <a:solidFill>
                              <a:srgbClr val="FF0000"/>
                            </a:solidFill>
                            <a:latin typeface="Cambria Math" panose="02040503050406030204" pitchFamily="18" charset="0"/>
                          </a:rPr>
                          <m:t>𝑝</m:t>
                        </m:r>
                      </m:e>
                    </m:acc>
                  </m:oMath>
                </a14:m>
                <a:r>
                  <a:rPr lang="en-US" sz="1600" i="1" dirty="0">
                    <a:solidFill>
                      <a:srgbClr val="FF0000"/>
                    </a:solidFill>
                  </a:rPr>
                  <a:t> = invNorm(area = 0.4, mean =  0.4, </a:t>
                </a:r>
                <a:r>
                  <a:rPr lang="en-US" sz="1600" i="1" dirty="0" err="1">
                    <a:solidFill>
                      <a:srgbClr val="FF0000"/>
                    </a:solidFill>
                  </a:rPr>
                  <a:t>sd</a:t>
                </a:r>
                <a:r>
                  <a:rPr lang="en-US" sz="1600" i="1" dirty="0">
                    <a:solidFill>
                      <a:srgbClr val="FF0000"/>
                    </a:solidFill>
                  </a:rPr>
                  <a:t> = sqrt(0.4 x 0.6 / 50)) = 0.382</a:t>
                </a:r>
              </a:p>
              <a:p>
                <a:pPr marL="0" indent="0">
                  <a:buNone/>
                </a:pPr>
                <a:endParaRPr lang="en-US" sz="1600" dirty="0"/>
              </a:p>
              <a:p>
                <a:pPr marL="0" indent="0">
                  <a:buNone/>
                </a:pPr>
                <a:endParaRPr lang="en-US" sz="1600" dirty="0"/>
              </a:p>
              <a:p>
                <a:pPr marL="457200" indent="-457200">
                  <a:buFont typeface="+mj-lt"/>
                  <a:buAutoNum type="arabicParenR"/>
                </a:pPr>
                <a:endParaRPr lang="en-US" sz="1600" dirty="0"/>
              </a:p>
              <a:p>
                <a:pPr marL="457200" indent="-457200">
                  <a:buFont typeface="+mj-lt"/>
                  <a:buAutoNum type="arabicParenR"/>
                </a:pPr>
                <a:endParaRPr lang="en-US" sz="1600" dirty="0"/>
              </a:p>
              <a:p>
                <a:endParaRPr lang="en-US" sz="1600" dirty="0"/>
              </a:p>
            </p:txBody>
          </p:sp>
        </mc:Choice>
        <mc:Fallback xmlns="">
          <p:sp>
            <p:nvSpPr>
              <p:cNvPr id="6" name="Content Placeholder 2">
                <a:extLst>
                  <a:ext uri="{FF2B5EF4-FFF2-40B4-BE49-F238E27FC236}">
                    <a16:creationId xmlns:a16="http://schemas.microsoft.com/office/drawing/2014/main" id="{27B1C7B9-DFF4-B44A-8A22-13314ED66723}"/>
                  </a:ext>
                </a:extLst>
              </p:cNvPr>
              <p:cNvSpPr txBox="1">
                <a:spLocks noRot="1" noChangeAspect="1" noMove="1" noResize="1" noEditPoints="1" noAdjustHandles="1" noChangeArrowheads="1" noChangeShapeType="1" noTextEdit="1"/>
              </p:cNvSpPr>
              <p:nvPr/>
            </p:nvSpPr>
            <p:spPr>
              <a:xfrm>
                <a:off x="431800" y="1030454"/>
                <a:ext cx="10515600" cy="5370346"/>
              </a:xfrm>
              <a:prstGeom prst="rect">
                <a:avLst/>
              </a:prstGeom>
              <a:blipFill>
                <a:blip r:embed="rId3"/>
                <a:stretch>
                  <a:fillRect l="-724" t="-472"/>
                </a:stretch>
              </a:blipFill>
              <a:ln>
                <a:noFill/>
              </a:ln>
            </p:spPr>
            <p:txBody>
              <a:bodyPr/>
              <a:lstStyle/>
              <a:p>
                <a:r>
                  <a:rPr lang="en-US">
                    <a:noFill/>
                  </a:rPr>
                  <a:t> </a:t>
                </a:r>
              </a:p>
            </p:txBody>
          </p:sp>
        </mc:Fallback>
      </mc:AlternateContent>
      <p:sp>
        <p:nvSpPr>
          <p:cNvPr id="10" name="TextBox 9">
            <a:extLst>
              <a:ext uri="{FF2B5EF4-FFF2-40B4-BE49-F238E27FC236}">
                <a16:creationId xmlns:a16="http://schemas.microsoft.com/office/drawing/2014/main" id="{F93A0559-3324-6F3B-A659-1F7F950223BC}"/>
              </a:ext>
            </a:extLst>
          </p:cNvPr>
          <p:cNvSpPr txBox="1"/>
          <p:nvPr/>
        </p:nvSpPr>
        <p:spPr>
          <a:xfrm>
            <a:off x="8660732" y="-117475"/>
            <a:ext cx="3392907" cy="1015663"/>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US" sz="1200" dirty="0">
                <a:solidFill>
                  <a:srgbClr val="7030A0"/>
                </a:solidFill>
              </a:rPr>
              <a:t>STEP 1: Draw Normal Curve and Label!!! </a:t>
            </a:r>
            <a:r>
              <a:rPr lang="en-US" sz="1200" b="1" dirty="0">
                <a:solidFill>
                  <a:srgbClr val="7030A0"/>
                </a:solidFill>
              </a:rPr>
              <a:t>Find new parameters!</a:t>
            </a:r>
          </a:p>
          <a:p>
            <a:r>
              <a:rPr lang="en-US" sz="1200" dirty="0">
                <a:solidFill>
                  <a:srgbClr val="7030A0"/>
                </a:solidFill>
              </a:rPr>
              <a:t>STEP 2: Write in terms of a probability statement!!!</a:t>
            </a:r>
          </a:p>
          <a:p>
            <a:r>
              <a:rPr lang="en-US" sz="1200" dirty="0">
                <a:solidFill>
                  <a:srgbClr val="7030A0"/>
                </a:solidFill>
              </a:rPr>
              <a:t>STEP 3: Shade the curve</a:t>
            </a:r>
          </a:p>
          <a:p>
            <a:r>
              <a:rPr lang="en-US" sz="1200" dirty="0">
                <a:solidFill>
                  <a:srgbClr val="7030A0"/>
                </a:solidFill>
              </a:rPr>
              <a:t>STEP 4: Show work and write answer!</a:t>
            </a:r>
          </a:p>
        </p:txBody>
      </p:sp>
      <p:grpSp>
        <p:nvGrpSpPr>
          <p:cNvPr id="75" name="Group 74">
            <a:extLst>
              <a:ext uri="{FF2B5EF4-FFF2-40B4-BE49-F238E27FC236}">
                <a16:creationId xmlns:a16="http://schemas.microsoft.com/office/drawing/2014/main" id="{3E2E95A2-65D1-CFB3-E983-45D055B90F29}"/>
              </a:ext>
            </a:extLst>
          </p:cNvPr>
          <p:cNvGrpSpPr/>
          <p:nvPr/>
        </p:nvGrpSpPr>
        <p:grpSpPr>
          <a:xfrm>
            <a:off x="6915259" y="5109404"/>
            <a:ext cx="5400668" cy="1536864"/>
            <a:chOff x="6915259" y="5109404"/>
            <a:chExt cx="5400668" cy="1536864"/>
          </a:xfrm>
        </p:grpSpPr>
        <p:grpSp>
          <p:nvGrpSpPr>
            <p:cNvPr id="70" name="Group 69">
              <a:extLst>
                <a:ext uri="{FF2B5EF4-FFF2-40B4-BE49-F238E27FC236}">
                  <a16:creationId xmlns:a16="http://schemas.microsoft.com/office/drawing/2014/main" id="{E8280C66-B289-DB80-B11C-60AF5CB80CB5}"/>
                </a:ext>
              </a:extLst>
            </p:cNvPr>
            <p:cNvGrpSpPr/>
            <p:nvPr/>
          </p:nvGrpSpPr>
          <p:grpSpPr>
            <a:xfrm>
              <a:off x="6915259" y="5109404"/>
              <a:ext cx="1990440" cy="1536864"/>
              <a:chOff x="6915259" y="5109404"/>
              <a:chExt cx="1990440" cy="1536864"/>
            </a:xfrm>
          </p:grpSpPr>
          <p:grpSp>
            <p:nvGrpSpPr>
              <p:cNvPr id="11" name="Group 10">
                <a:extLst>
                  <a:ext uri="{FF2B5EF4-FFF2-40B4-BE49-F238E27FC236}">
                    <a16:creationId xmlns:a16="http://schemas.microsoft.com/office/drawing/2014/main" id="{EC8F05EE-99FF-0B09-3B0B-A10939363305}"/>
                  </a:ext>
                </a:extLst>
              </p:cNvPr>
              <p:cNvGrpSpPr/>
              <p:nvPr/>
            </p:nvGrpSpPr>
            <p:grpSpPr>
              <a:xfrm>
                <a:off x="6972969" y="5127524"/>
                <a:ext cx="1687763" cy="1518744"/>
                <a:chOff x="7725666" y="314314"/>
                <a:chExt cx="2743200" cy="2477523"/>
              </a:xfrm>
            </p:grpSpPr>
            <p:grpSp>
              <p:nvGrpSpPr>
                <p:cNvPr id="12" name="Group 11">
                  <a:extLst>
                    <a:ext uri="{FF2B5EF4-FFF2-40B4-BE49-F238E27FC236}">
                      <a16:creationId xmlns:a16="http://schemas.microsoft.com/office/drawing/2014/main" id="{F932DD9A-A627-F038-D2D8-6EBD9816F20B}"/>
                    </a:ext>
                  </a:extLst>
                </p:cNvPr>
                <p:cNvGrpSpPr/>
                <p:nvPr/>
              </p:nvGrpSpPr>
              <p:grpSpPr>
                <a:xfrm>
                  <a:off x="7725666" y="314314"/>
                  <a:ext cx="2743200" cy="2066702"/>
                  <a:chOff x="8788399" y="843285"/>
                  <a:chExt cx="2743200" cy="2066702"/>
                </a:xfrm>
              </p:grpSpPr>
              <p:pic>
                <p:nvPicPr>
                  <p:cNvPr id="14" name="Picture 13" descr="Normal distribution with mean of 0.40 and standard deviation of 0.07" title="Normal distribution">
                    <a:extLst>
                      <a:ext uri="{FF2B5EF4-FFF2-40B4-BE49-F238E27FC236}">
                        <a16:creationId xmlns:a16="http://schemas.microsoft.com/office/drawing/2014/main" id="{32F13CF8-8986-043A-5BDE-2C829DD74309}"/>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8788399" y="843285"/>
                    <a:ext cx="2743200" cy="1676400"/>
                  </a:xfrm>
                  <a:prstGeom prst="rect">
                    <a:avLst/>
                  </a:prstGeom>
                  <a:noFill/>
                </p:spPr>
              </p:pic>
              <p:sp>
                <p:nvSpPr>
                  <p:cNvPr id="15" name="TextBox 14">
                    <a:extLst>
                      <a:ext uri="{FF2B5EF4-FFF2-40B4-BE49-F238E27FC236}">
                        <a16:creationId xmlns:a16="http://schemas.microsoft.com/office/drawing/2014/main" id="{365F5AA1-2587-3F54-AEA4-1C30CE55AF79}"/>
                      </a:ext>
                    </a:extLst>
                  </p:cNvPr>
                  <p:cNvSpPr txBox="1"/>
                  <p:nvPr/>
                </p:nvSpPr>
                <p:spPr>
                  <a:xfrm>
                    <a:off x="9875254" y="2546787"/>
                    <a:ext cx="909732" cy="363200"/>
                  </a:xfrm>
                  <a:prstGeom prst="rect">
                    <a:avLst/>
                  </a:prstGeom>
                  <a:noFill/>
                </p:spPr>
                <p:txBody>
                  <a:bodyPr wrap="square" rtlCol="0">
                    <a:spAutoFit/>
                  </a:bodyPr>
                  <a:lstStyle/>
                  <a:p>
                    <a:r>
                      <a:rPr lang="en-US" sz="1400" dirty="0"/>
                      <a:t>0.40</a:t>
                    </a:r>
                  </a:p>
                </p:txBody>
              </p:sp>
            </p:gr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5E91D33-0E84-1770-C8A7-BA2B14670519}"/>
                        </a:ext>
                      </a:extLst>
                    </p:cNvPr>
                    <p:cNvSpPr txBox="1"/>
                    <p:nvPr/>
                  </p:nvSpPr>
                  <p:spPr>
                    <a:xfrm>
                      <a:off x="8912952" y="2422505"/>
                      <a:ext cx="36862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𝑝</m:t>
                                </m:r>
                              </m:e>
                            </m:acc>
                          </m:oMath>
                        </m:oMathPara>
                      </a14:m>
                      <a:endParaRPr lang="en-US" dirty="0"/>
                    </a:p>
                  </p:txBody>
                </p:sp>
              </mc:Choice>
              <mc:Fallback xmlns="">
                <p:sp>
                  <p:nvSpPr>
                    <p:cNvPr id="13" name="TextBox 12">
                      <a:extLst>
                        <a:ext uri="{FF2B5EF4-FFF2-40B4-BE49-F238E27FC236}">
                          <a16:creationId xmlns:a16="http://schemas.microsoft.com/office/drawing/2014/main" id="{A5E91D33-0E84-1770-C8A7-BA2B14670519}"/>
                        </a:ext>
                      </a:extLst>
                    </p:cNvPr>
                    <p:cNvSpPr txBox="1">
                      <a:spLocks noRot="1" noChangeAspect="1" noMove="1" noResize="1" noEditPoints="1" noAdjustHandles="1" noChangeArrowheads="1" noChangeShapeType="1" noTextEdit="1"/>
                    </p:cNvSpPr>
                    <p:nvPr/>
                  </p:nvSpPr>
                  <p:spPr>
                    <a:xfrm>
                      <a:off x="8912952" y="2422505"/>
                      <a:ext cx="368625" cy="369332"/>
                    </a:xfrm>
                    <a:prstGeom prst="rect">
                      <a:avLst/>
                    </a:prstGeom>
                    <a:blipFill>
                      <a:blip r:embed="rId5"/>
                      <a:stretch>
                        <a:fillRect r="-31579" b="-68421"/>
                      </a:stretch>
                    </a:blipFill>
                  </p:spPr>
                  <p:txBody>
                    <a:bodyPr/>
                    <a:lstStyle/>
                    <a:p>
                      <a:r>
                        <a:rPr lang="en-US">
                          <a:noFill/>
                        </a:rPr>
                        <a:t> </a:t>
                      </a:r>
                    </a:p>
                  </p:txBody>
                </p:sp>
              </mc:Fallback>
            </mc:AlternateContent>
          </p:grpSp>
          <p:grpSp>
            <p:nvGrpSpPr>
              <p:cNvPr id="69" name="Group 68">
                <a:extLst>
                  <a:ext uri="{FF2B5EF4-FFF2-40B4-BE49-F238E27FC236}">
                    <a16:creationId xmlns:a16="http://schemas.microsoft.com/office/drawing/2014/main" id="{15897B5A-E196-037B-9E6A-D1532656E4C9}"/>
                  </a:ext>
                </a:extLst>
              </p:cNvPr>
              <p:cNvGrpSpPr/>
              <p:nvPr/>
            </p:nvGrpSpPr>
            <p:grpSpPr>
              <a:xfrm>
                <a:off x="6915259" y="5109404"/>
                <a:ext cx="1990440" cy="1450440"/>
                <a:chOff x="6915259" y="5109404"/>
                <a:chExt cx="1990440" cy="1450440"/>
              </a:xfrm>
            </p:grpSpPr>
            <mc:AlternateContent xmlns:mc="http://schemas.openxmlformats.org/markup-compatibility/2006" xmlns:p14="http://schemas.microsoft.com/office/powerpoint/2010/main">
              <mc:Choice Requires="p14">
                <p:contentPart p14:bwMode="auto" r:id="rId6">
                  <p14:nvContentPartPr>
                    <p14:cNvPr id="40" name="Ink 39">
                      <a:extLst>
                        <a:ext uri="{FF2B5EF4-FFF2-40B4-BE49-F238E27FC236}">
                          <a16:creationId xmlns:a16="http://schemas.microsoft.com/office/drawing/2014/main" id="{61CA570C-8F9D-8BA4-0977-6D54AA1D9165}"/>
                        </a:ext>
                      </a:extLst>
                    </p14:cNvPr>
                    <p14:cNvContentPartPr/>
                    <p14:nvPr/>
                  </p14:nvContentPartPr>
                  <p14:xfrm>
                    <a:off x="7710139" y="5109404"/>
                    <a:ext cx="15840" cy="1151280"/>
                  </p14:xfrm>
                </p:contentPart>
              </mc:Choice>
              <mc:Fallback xmlns="">
                <p:pic>
                  <p:nvPicPr>
                    <p:cNvPr id="40" name="Ink 39">
                      <a:extLst>
                        <a:ext uri="{FF2B5EF4-FFF2-40B4-BE49-F238E27FC236}">
                          <a16:creationId xmlns:a16="http://schemas.microsoft.com/office/drawing/2014/main" id="{61CA570C-8F9D-8BA4-0977-6D54AA1D9165}"/>
                        </a:ext>
                      </a:extLst>
                    </p:cNvPr>
                    <p:cNvPicPr/>
                    <p:nvPr/>
                  </p:nvPicPr>
                  <p:blipFill>
                    <a:blip r:embed="rId7"/>
                    <a:stretch>
                      <a:fillRect/>
                    </a:stretch>
                  </p:blipFill>
                  <p:spPr>
                    <a:xfrm>
                      <a:off x="7701139" y="5100404"/>
                      <a:ext cx="33480" cy="1168920"/>
                    </a:xfrm>
                    <a:prstGeom prst="rect">
                      <a:avLst/>
                    </a:prstGeom>
                  </p:spPr>
                </p:pic>
              </mc:Fallback>
            </mc:AlternateContent>
            <p:grpSp>
              <p:nvGrpSpPr>
                <p:cNvPr id="60" name="Group 59">
                  <a:extLst>
                    <a:ext uri="{FF2B5EF4-FFF2-40B4-BE49-F238E27FC236}">
                      <a16:creationId xmlns:a16="http://schemas.microsoft.com/office/drawing/2014/main" id="{7DA6053E-F097-5CEA-4C4E-060B98FCB9FE}"/>
                    </a:ext>
                  </a:extLst>
                </p:cNvPr>
                <p:cNvGrpSpPr/>
                <p:nvPr/>
              </p:nvGrpSpPr>
              <p:grpSpPr>
                <a:xfrm>
                  <a:off x="6915259" y="5270324"/>
                  <a:ext cx="609120" cy="591480"/>
                  <a:chOff x="6915259" y="5270324"/>
                  <a:chExt cx="609120" cy="591480"/>
                </a:xfrm>
              </p:grpSpPr>
              <mc:AlternateContent xmlns:mc="http://schemas.openxmlformats.org/markup-compatibility/2006" xmlns:p14="http://schemas.microsoft.com/office/powerpoint/2010/main">
                <mc:Choice Requires="p14">
                  <p:contentPart p14:bwMode="auto" r:id="rId8">
                    <p14:nvContentPartPr>
                      <p14:cNvPr id="52" name="Ink 51">
                        <a:extLst>
                          <a:ext uri="{FF2B5EF4-FFF2-40B4-BE49-F238E27FC236}">
                            <a16:creationId xmlns:a16="http://schemas.microsoft.com/office/drawing/2014/main" id="{1229E882-5E43-B73E-32B6-6E7FC977F2F4}"/>
                          </a:ext>
                        </a:extLst>
                      </p14:cNvPr>
                      <p14:cNvContentPartPr/>
                      <p14:nvPr/>
                    </p14:nvContentPartPr>
                    <p14:xfrm>
                      <a:off x="7332859" y="5591444"/>
                      <a:ext cx="191520" cy="270360"/>
                    </p14:xfrm>
                  </p:contentPart>
                </mc:Choice>
                <mc:Fallback xmlns="">
                  <p:pic>
                    <p:nvPicPr>
                      <p:cNvPr id="52" name="Ink 51">
                        <a:extLst>
                          <a:ext uri="{FF2B5EF4-FFF2-40B4-BE49-F238E27FC236}">
                            <a16:creationId xmlns:a16="http://schemas.microsoft.com/office/drawing/2014/main" id="{1229E882-5E43-B73E-32B6-6E7FC977F2F4}"/>
                          </a:ext>
                        </a:extLst>
                      </p:cNvPr>
                      <p:cNvPicPr/>
                      <p:nvPr/>
                    </p:nvPicPr>
                    <p:blipFill>
                      <a:blip r:embed="rId9"/>
                      <a:stretch>
                        <a:fillRect/>
                      </a:stretch>
                    </p:blipFill>
                    <p:spPr>
                      <a:xfrm>
                        <a:off x="7323859" y="5582804"/>
                        <a:ext cx="209160" cy="288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53" name="Ink 52">
                        <a:extLst>
                          <a:ext uri="{FF2B5EF4-FFF2-40B4-BE49-F238E27FC236}">
                            <a16:creationId xmlns:a16="http://schemas.microsoft.com/office/drawing/2014/main" id="{707551A2-09BE-6FE1-CEEE-9C461996E512}"/>
                          </a:ext>
                        </a:extLst>
                      </p14:cNvPr>
                      <p14:cNvContentPartPr/>
                      <p14:nvPr/>
                    </p14:nvContentPartPr>
                    <p14:xfrm>
                      <a:off x="7321699" y="5550404"/>
                      <a:ext cx="45720" cy="106920"/>
                    </p14:xfrm>
                  </p:contentPart>
                </mc:Choice>
                <mc:Fallback xmlns="">
                  <p:pic>
                    <p:nvPicPr>
                      <p:cNvPr id="53" name="Ink 52">
                        <a:extLst>
                          <a:ext uri="{FF2B5EF4-FFF2-40B4-BE49-F238E27FC236}">
                            <a16:creationId xmlns:a16="http://schemas.microsoft.com/office/drawing/2014/main" id="{707551A2-09BE-6FE1-CEEE-9C461996E512}"/>
                          </a:ext>
                        </a:extLst>
                      </p:cNvPr>
                      <p:cNvPicPr/>
                      <p:nvPr/>
                    </p:nvPicPr>
                    <p:blipFill>
                      <a:blip r:embed="rId11"/>
                      <a:stretch>
                        <a:fillRect/>
                      </a:stretch>
                    </p:blipFill>
                    <p:spPr>
                      <a:xfrm>
                        <a:off x="7313059" y="5541764"/>
                        <a:ext cx="6336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54" name="Ink 53">
                        <a:extLst>
                          <a:ext uri="{FF2B5EF4-FFF2-40B4-BE49-F238E27FC236}">
                            <a16:creationId xmlns:a16="http://schemas.microsoft.com/office/drawing/2014/main" id="{BD9BF046-B4F8-9BDC-D9E0-95FE98EE4EBD}"/>
                          </a:ext>
                        </a:extLst>
                      </p14:cNvPr>
                      <p14:cNvContentPartPr/>
                      <p14:nvPr/>
                    </p14:nvContentPartPr>
                    <p14:xfrm>
                      <a:off x="6915259" y="5270324"/>
                      <a:ext cx="52200" cy="181440"/>
                    </p14:xfrm>
                  </p:contentPart>
                </mc:Choice>
                <mc:Fallback xmlns="">
                  <p:pic>
                    <p:nvPicPr>
                      <p:cNvPr id="54" name="Ink 53">
                        <a:extLst>
                          <a:ext uri="{FF2B5EF4-FFF2-40B4-BE49-F238E27FC236}">
                            <a16:creationId xmlns:a16="http://schemas.microsoft.com/office/drawing/2014/main" id="{BD9BF046-B4F8-9BDC-D9E0-95FE98EE4EBD}"/>
                          </a:ext>
                        </a:extLst>
                      </p:cNvPr>
                      <p:cNvPicPr/>
                      <p:nvPr/>
                    </p:nvPicPr>
                    <p:blipFill>
                      <a:blip r:embed="rId13"/>
                      <a:stretch>
                        <a:fillRect/>
                      </a:stretch>
                    </p:blipFill>
                    <p:spPr>
                      <a:xfrm>
                        <a:off x="6906259" y="5261684"/>
                        <a:ext cx="69840" cy="1990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55" name="Ink 54">
                        <a:extLst>
                          <a:ext uri="{FF2B5EF4-FFF2-40B4-BE49-F238E27FC236}">
                            <a16:creationId xmlns:a16="http://schemas.microsoft.com/office/drawing/2014/main" id="{F03E3F8B-C95B-A80D-6E6E-ECDF986EC77F}"/>
                          </a:ext>
                        </a:extLst>
                      </p14:cNvPr>
                      <p14:cNvContentPartPr/>
                      <p14:nvPr/>
                    </p14:nvContentPartPr>
                    <p14:xfrm>
                      <a:off x="7029739" y="5364284"/>
                      <a:ext cx="53280" cy="9000"/>
                    </p14:xfrm>
                  </p:contentPart>
                </mc:Choice>
                <mc:Fallback xmlns="">
                  <p:pic>
                    <p:nvPicPr>
                      <p:cNvPr id="55" name="Ink 54">
                        <a:extLst>
                          <a:ext uri="{FF2B5EF4-FFF2-40B4-BE49-F238E27FC236}">
                            <a16:creationId xmlns:a16="http://schemas.microsoft.com/office/drawing/2014/main" id="{F03E3F8B-C95B-A80D-6E6E-ECDF986EC77F}"/>
                          </a:ext>
                        </a:extLst>
                      </p:cNvPr>
                      <p:cNvPicPr/>
                      <p:nvPr/>
                    </p:nvPicPr>
                    <p:blipFill>
                      <a:blip r:embed="rId15"/>
                      <a:stretch>
                        <a:fillRect/>
                      </a:stretch>
                    </p:blipFill>
                    <p:spPr>
                      <a:xfrm>
                        <a:off x="7020739" y="5355284"/>
                        <a:ext cx="70920" cy="266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56" name="Ink 55">
                        <a:extLst>
                          <a:ext uri="{FF2B5EF4-FFF2-40B4-BE49-F238E27FC236}">
                            <a16:creationId xmlns:a16="http://schemas.microsoft.com/office/drawing/2014/main" id="{C821C428-D50E-7AE7-2E87-02C0FCEEC107}"/>
                          </a:ext>
                        </a:extLst>
                      </p14:cNvPr>
                      <p14:cNvContentPartPr/>
                      <p14:nvPr/>
                    </p14:nvContentPartPr>
                    <p14:xfrm>
                      <a:off x="7040899" y="5437364"/>
                      <a:ext cx="19800" cy="1800"/>
                    </p14:xfrm>
                  </p:contentPart>
                </mc:Choice>
                <mc:Fallback xmlns="">
                  <p:pic>
                    <p:nvPicPr>
                      <p:cNvPr id="56" name="Ink 55">
                        <a:extLst>
                          <a:ext uri="{FF2B5EF4-FFF2-40B4-BE49-F238E27FC236}">
                            <a16:creationId xmlns:a16="http://schemas.microsoft.com/office/drawing/2014/main" id="{C821C428-D50E-7AE7-2E87-02C0FCEEC107}"/>
                          </a:ext>
                        </a:extLst>
                      </p:cNvPr>
                      <p:cNvPicPr/>
                      <p:nvPr/>
                    </p:nvPicPr>
                    <p:blipFill>
                      <a:blip r:embed="rId17"/>
                      <a:stretch>
                        <a:fillRect/>
                      </a:stretch>
                    </p:blipFill>
                    <p:spPr>
                      <a:xfrm>
                        <a:off x="7032259" y="5428724"/>
                        <a:ext cx="37440" cy="194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57" name="Ink 56">
                        <a:extLst>
                          <a:ext uri="{FF2B5EF4-FFF2-40B4-BE49-F238E27FC236}">
                            <a16:creationId xmlns:a16="http://schemas.microsoft.com/office/drawing/2014/main" id="{EA3C10E3-E57A-280A-040E-039EEB9E4D14}"/>
                          </a:ext>
                        </a:extLst>
                      </p14:cNvPr>
                      <p14:cNvContentPartPr/>
                      <p14:nvPr/>
                    </p14:nvContentPartPr>
                    <p14:xfrm>
                      <a:off x="7197859" y="5311364"/>
                      <a:ext cx="42840" cy="106200"/>
                    </p14:xfrm>
                  </p:contentPart>
                </mc:Choice>
                <mc:Fallback xmlns="">
                  <p:pic>
                    <p:nvPicPr>
                      <p:cNvPr id="57" name="Ink 56">
                        <a:extLst>
                          <a:ext uri="{FF2B5EF4-FFF2-40B4-BE49-F238E27FC236}">
                            <a16:creationId xmlns:a16="http://schemas.microsoft.com/office/drawing/2014/main" id="{EA3C10E3-E57A-280A-040E-039EEB9E4D14}"/>
                          </a:ext>
                        </a:extLst>
                      </p:cNvPr>
                      <p:cNvPicPr/>
                      <p:nvPr/>
                    </p:nvPicPr>
                    <p:blipFill>
                      <a:blip r:embed="rId19"/>
                      <a:stretch>
                        <a:fillRect/>
                      </a:stretch>
                    </p:blipFill>
                    <p:spPr>
                      <a:xfrm>
                        <a:off x="7189219" y="5302364"/>
                        <a:ext cx="60480" cy="1238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58" name="Ink 57">
                        <a:extLst>
                          <a:ext uri="{FF2B5EF4-FFF2-40B4-BE49-F238E27FC236}">
                            <a16:creationId xmlns:a16="http://schemas.microsoft.com/office/drawing/2014/main" id="{2290776F-8EBB-B55C-8760-681B8C5FC728}"/>
                          </a:ext>
                        </a:extLst>
                      </p14:cNvPr>
                      <p14:cNvContentPartPr/>
                      <p14:nvPr/>
                    </p14:nvContentPartPr>
                    <p14:xfrm>
                      <a:off x="7296499" y="5413964"/>
                      <a:ext cx="360" cy="360"/>
                    </p14:xfrm>
                  </p:contentPart>
                </mc:Choice>
                <mc:Fallback xmlns="">
                  <p:pic>
                    <p:nvPicPr>
                      <p:cNvPr id="58" name="Ink 57">
                        <a:extLst>
                          <a:ext uri="{FF2B5EF4-FFF2-40B4-BE49-F238E27FC236}">
                            <a16:creationId xmlns:a16="http://schemas.microsoft.com/office/drawing/2014/main" id="{2290776F-8EBB-B55C-8760-681B8C5FC728}"/>
                          </a:ext>
                        </a:extLst>
                      </p:cNvPr>
                      <p:cNvPicPr/>
                      <p:nvPr/>
                    </p:nvPicPr>
                    <p:blipFill>
                      <a:blip r:embed="rId21"/>
                      <a:stretch>
                        <a:fillRect/>
                      </a:stretch>
                    </p:blipFill>
                    <p:spPr>
                      <a:xfrm>
                        <a:off x="7287499" y="540532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59" name="Ink 58">
                        <a:extLst>
                          <a:ext uri="{FF2B5EF4-FFF2-40B4-BE49-F238E27FC236}">
                            <a16:creationId xmlns:a16="http://schemas.microsoft.com/office/drawing/2014/main" id="{E534831B-CCAB-E17A-D619-D523EC5304D0}"/>
                          </a:ext>
                        </a:extLst>
                      </p14:cNvPr>
                      <p14:cNvContentPartPr/>
                      <p14:nvPr/>
                    </p14:nvContentPartPr>
                    <p14:xfrm>
                      <a:off x="7344739" y="5300564"/>
                      <a:ext cx="72360" cy="114840"/>
                    </p14:xfrm>
                  </p:contentPart>
                </mc:Choice>
                <mc:Fallback xmlns="">
                  <p:pic>
                    <p:nvPicPr>
                      <p:cNvPr id="59" name="Ink 58">
                        <a:extLst>
                          <a:ext uri="{FF2B5EF4-FFF2-40B4-BE49-F238E27FC236}">
                            <a16:creationId xmlns:a16="http://schemas.microsoft.com/office/drawing/2014/main" id="{E534831B-CCAB-E17A-D619-D523EC5304D0}"/>
                          </a:ext>
                        </a:extLst>
                      </p:cNvPr>
                      <p:cNvPicPr/>
                      <p:nvPr/>
                    </p:nvPicPr>
                    <p:blipFill>
                      <a:blip r:embed="rId23"/>
                      <a:stretch>
                        <a:fillRect/>
                      </a:stretch>
                    </p:blipFill>
                    <p:spPr>
                      <a:xfrm>
                        <a:off x="7336099" y="5291564"/>
                        <a:ext cx="90000" cy="1324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4">
                  <p14:nvContentPartPr>
                    <p14:cNvPr id="61" name="Ink 60">
                      <a:extLst>
                        <a:ext uri="{FF2B5EF4-FFF2-40B4-BE49-F238E27FC236}">
                          <a16:creationId xmlns:a16="http://schemas.microsoft.com/office/drawing/2014/main" id="{98D72A10-6F23-D673-93E7-86A36307A61A}"/>
                        </a:ext>
                      </a:extLst>
                    </p14:cNvPr>
                    <p14:cNvContentPartPr/>
                    <p14:nvPr/>
                  </p14:nvContentPartPr>
                  <p14:xfrm>
                    <a:off x="7549939" y="6414764"/>
                    <a:ext cx="99720" cy="145080"/>
                  </p14:xfrm>
                </p:contentPart>
              </mc:Choice>
              <mc:Fallback xmlns="">
                <p:pic>
                  <p:nvPicPr>
                    <p:cNvPr id="61" name="Ink 60">
                      <a:extLst>
                        <a:ext uri="{FF2B5EF4-FFF2-40B4-BE49-F238E27FC236}">
                          <a16:creationId xmlns:a16="http://schemas.microsoft.com/office/drawing/2014/main" id="{98D72A10-6F23-D673-93E7-86A36307A61A}"/>
                        </a:ext>
                      </a:extLst>
                    </p:cNvPr>
                    <p:cNvPicPr/>
                    <p:nvPr/>
                  </p:nvPicPr>
                  <p:blipFill>
                    <a:blip r:embed="rId25"/>
                    <a:stretch>
                      <a:fillRect/>
                    </a:stretch>
                  </p:blipFill>
                  <p:spPr>
                    <a:xfrm>
                      <a:off x="7541299" y="6406124"/>
                      <a:ext cx="117360" cy="1627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64" name="Ink 63">
                      <a:extLst>
                        <a:ext uri="{FF2B5EF4-FFF2-40B4-BE49-F238E27FC236}">
                          <a16:creationId xmlns:a16="http://schemas.microsoft.com/office/drawing/2014/main" id="{19F7DEBD-B775-9B5C-1308-E9A003715124}"/>
                        </a:ext>
                      </a:extLst>
                    </p14:cNvPr>
                    <p14:cNvContentPartPr/>
                    <p14:nvPr/>
                  </p14:nvContentPartPr>
                  <p14:xfrm>
                    <a:off x="7584499" y="6342764"/>
                    <a:ext cx="105120" cy="63000"/>
                  </p14:xfrm>
                </p:contentPart>
              </mc:Choice>
              <mc:Fallback xmlns="">
                <p:pic>
                  <p:nvPicPr>
                    <p:cNvPr id="64" name="Ink 63">
                      <a:extLst>
                        <a:ext uri="{FF2B5EF4-FFF2-40B4-BE49-F238E27FC236}">
                          <a16:creationId xmlns:a16="http://schemas.microsoft.com/office/drawing/2014/main" id="{19F7DEBD-B775-9B5C-1308-E9A003715124}"/>
                        </a:ext>
                      </a:extLst>
                    </p:cNvPr>
                    <p:cNvPicPr/>
                    <p:nvPr/>
                  </p:nvPicPr>
                  <p:blipFill>
                    <a:blip r:embed="rId27"/>
                    <a:stretch>
                      <a:fillRect/>
                    </a:stretch>
                  </p:blipFill>
                  <p:spPr>
                    <a:xfrm>
                      <a:off x="7575499" y="6334124"/>
                      <a:ext cx="122760" cy="80640"/>
                    </a:xfrm>
                    <a:prstGeom prst="rect">
                      <a:avLst/>
                    </a:prstGeom>
                  </p:spPr>
                </p:pic>
              </mc:Fallback>
            </mc:AlternateContent>
            <p:grpSp>
              <p:nvGrpSpPr>
                <p:cNvPr id="68" name="Group 67">
                  <a:extLst>
                    <a:ext uri="{FF2B5EF4-FFF2-40B4-BE49-F238E27FC236}">
                      <a16:creationId xmlns:a16="http://schemas.microsoft.com/office/drawing/2014/main" id="{3485C487-50C1-B334-DACC-51F84B899C25}"/>
                    </a:ext>
                  </a:extLst>
                </p:cNvPr>
                <p:cNvGrpSpPr/>
                <p:nvPr/>
              </p:nvGrpSpPr>
              <p:grpSpPr>
                <a:xfrm>
                  <a:off x="7763419" y="5249444"/>
                  <a:ext cx="1142280" cy="880560"/>
                  <a:chOff x="7763419" y="5249444"/>
                  <a:chExt cx="1142280" cy="880560"/>
                </a:xfrm>
              </p:grpSpPr>
              <mc:AlternateContent xmlns:mc="http://schemas.openxmlformats.org/markup-compatibility/2006" xmlns:p14="http://schemas.microsoft.com/office/powerpoint/2010/main">
                <mc:Choice Requires="p14">
                  <p:contentPart p14:bwMode="auto" r:id="rId28">
                    <p14:nvContentPartPr>
                      <p14:cNvPr id="42" name="Ink 41">
                        <a:extLst>
                          <a:ext uri="{FF2B5EF4-FFF2-40B4-BE49-F238E27FC236}">
                            <a16:creationId xmlns:a16="http://schemas.microsoft.com/office/drawing/2014/main" id="{83C850F3-B866-601F-208D-14BE39908003}"/>
                          </a:ext>
                        </a:extLst>
                      </p14:cNvPr>
                      <p14:cNvContentPartPr/>
                      <p14:nvPr/>
                    </p14:nvContentPartPr>
                    <p14:xfrm>
                      <a:off x="7763419" y="5451044"/>
                      <a:ext cx="667440" cy="678960"/>
                    </p14:xfrm>
                  </p:contentPart>
                </mc:Choice>
                <mc:Fallback xmlns="">
                  <p:pic>
                    <p:nvPicPr>
                      <p:cNvPr id="42" name="Ink 41">
                        <a:extLst>
                          <a:ext uri="{FF2B5EF4-FFF2-40B4-BE49-F238E27FC236}">
                            <a16:creationId xmlns:a16="http://schemas.microsoft.com/office/drawing/2014/main" id="{83C850F3-B866-601F-208D-14BE39908003}"/>
                          </a:ext>
                        </a:extLst>
                      </p:cNvPr>
                      <p:cNvPicPr/>
                      <p:nvPr/>
                    </p:nvPicPr>
                    <p:blipFill>
                      <a:blip r:embed="rId29"/>
                      <a:stretch>
                        <a:fillRect/>
                      </a:stretch>
                    </p:blipFill>
                    <p:spPr>
                      <a:xfrm>
                        <a:off x="7754779" y="5442404"/>
                        <a:ext cx="685080" cy="6966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43" name="Ink 42">
                        <a:extLst>
                          <a:ext uri="{FF2B5EF4-FFF2-40B4-BE49-F238E27FC236}">
                            <a16:creationId xmlns:a16="http://schemas.microsoft.com/office/drawing/2014/main" id="{3B0DDBCF-DAC3-D95B-1A12-A2AF454705E0}"/>
                          </a:ext>
                        </a:extLst>
                      </p14:cNvPr>
                      <p14:cNvContentPartPr/>
                      <p14:nvPr/>
                    </p14:nvContentPartPr>
                    <p14:xfrm>
                      <a:off x="7986259" y="5338724"/>
                      <a:ext cx="334080" cy="292320"/>
                    </p14:xfrm>
                  </p:contentPart>
                </mc:Choice>
                <mc:Fallback xmlns="">
                  <p:pic>
                    <p:nvPicPr>
                      <p:cNvPr id="43" name="Ink 42">
                        <a:extLst>
                          <a:ext uri="{FF2B5EF4-FFF2-40B4-BE49-F238E27FC236}">
                            <a16:creationId xmlns:a16="http://schemas.microsoft.com/office/drawing/2014/main" id="{3B0DDBCF-DAC3-D95B-1A12-A2AF454705E0}"/>
                          </a:ext>
                        </a:extLst>
                      </p:cNvPr>
                      <p:cNvPicPr/>
                      <p:nvPr/>
                    </p:nvPicPr>
                    <p:blipFill>
                      <a:blip r:embed="rId31"/>
                      <a:stretch>
                        <a:fillRect/>
                      </a:stretch>
                    </p:blipFill>
                    <p:spPr>
                      <a:xfrm>
                        <a:off x="7977259" y="5329724"/>
                        <a:ext cx="351720" cy="3099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44" name="Ink 43">
                        <a:extLst>
                          <a:ext uri="{FF2B5EF4-FFF2-40B4-BE49-F238E27FC236}">
                            <a16:creationId xmlns:a16="http://schemas.microsoft.com/office/drawing/2014/main" id="{4D621128-C984-4F28-540A-9442F3839268}"/>
                          </a:ext>
                        </a:extLst>
                      </p14:cNvPr>
                      <p14:cNvContentPartPr/>
                      <p14:nvPr/>
                    </p14:nvContentPartPr>
                    <p14:xfrm>
                      <a:off x="8264539" y="5249444"/>
                      <a:ext cx="80280" cy="158040"/>
                    </p14:xfrm>
                  </p:contentPart>
                </mc:Choice>
                <mc:Fallback xmlns="">
                  <p:pic>
                    <p:nvPicPr>
                      <p:cNvPr id="44" name="Ink 43">
                        <a:extLst>
                          <a:ext uri="{FF2B5EF4-FFF2-40B4-BE49-F238E27FC236}">
                            <a16:creationId xmlns:a16="http://schemas.microsoft.com/office/drawing/2014/main" id="{4D621128-C984-4F28-540A-9442F3839268}"/>
                          </a:ext>
                        </a:extLst>
                      </p:cNvPr>
                      <p:cNvPicPr/>
                      <p:nvPr/>
                    </p:nvPicPr>
                    <p:blipFill>
                      <a:blip r:embed="rId33"/>
                      <a:stretch>
                        <a:fillRect/>
                      </a:stretch>
                    </p:blipFill>
                    <p:spPr>
                      <a:xfrm>
                        <a:off x="8255539" y="5240804"/>
                        <a:ext cx="97920"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46" name="Ink 45">
                        <a:extLst>
                          <a:ext uri="{FF2B5EF4-FFF2-40B4-BE49-F238E27FC236}">
                            <a16:creationId xmlns:a16="http://schemas.microsoft.com/office/drawing/2014/main" id="{0E1C4466-D5C5-B6AC-5C15-9235B4F0306B}"/>
                          </a:ext>
                        </a:extLst>
                      </p14:cNvPr>
                      <p14:cNvContentPartPr/>
                      <p14:nvPr/>
                    </p14:nvContentPartPr>
                    <p14:xfrm>
                      <a:off x="8586739" y="5355644"/>
                      <a:ext cx="43200" cy="5040"/>
                    </p14:xfrm>
                  </p:contentPart>
                </mc:Choice>
                <mc:Fallback xmlns="">
                  <p:pic>
                    <p:nvPicPr>
                      <p:cNvPr id="46" name="Ink 45">
                        <a:extLst>
                          <a:ext uri="{FF2B5EF4-FFF2-40B4-BE49-F238E27FC236}">
                            <a16:creationId xmlns:a16="http://schemas.microsoft.com/office/drawing/2014/main" id="{0E1C4466-D5C5-B6AC-5C15-9235B4F0306B}"/>
                          </a:ext>
                        </a:extLst>
                      </p:cNvPr>
                      <p:cNvPicPr/>
                      <p:nvPr/>
                    </p:nvPicPr>
                    <p:blipFill>
                      <a:blip r:embed="rId35"/>
                      <a:stretch>
                        <a:fillRect/>
                      </a:stretch>
                    </p:blipFill>
                    <p:spPr>
                      <a:xfrm>
                        <a:off x="8577739" y="5346644"/>
                        <a:ext cx="60840" cy="2268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47" name="Ink 46">
                        <a:extLst>
                          <a:ext uri="{FF2B5EF4-FFF2-40B4-BE49-F238E27FC236}">
                            <a16:creationId xmlns:a16="http://schemas.microsoft.com/office/drawing/2014/main" id="{1B374C61-DF53-6FC4-63E9-D938311BD544}"/>
                          </a:ext>
                        </a:extLst>
                      </p14:cNvPr>
                      <p14:cNvContentPartPr/>
                      <p14:nvPr/>
                    </p14:nvContentPartPr>
                    <p14:xfrm>
                      <a:off x="8592859" y="5420444"/>
                      <a:ext cx="39960" cy="3240"/>
                    </p14:xfrm>
                  </p:contentPart>
                </mc:Choice>
                <mc:Fallback xmlns="">
                  <p:pic>
                    <p:nvPicPr>
                      <p:cNvPr id="47" name="Ink 46">
                        <a:extLst>
                          <a:ext uri="{FF2B5EF4-FFF2-40B4-BE49-F238E27FC236}">
                            <a16:creationId xmlns:a16="http://schemas.microsoft.com/office/drawing/2014/main" id="{1B374C61-DF53-6FC4-63E9-D938311BD544}"/>
                          </a:ext>
                        </a:extLst>
                      </p:cNvPr>
                      <p:cNvPicPr/>
                      <p:nvPr/>
                    </p:nvPicPr>
                    <p:blipFill>
                      <a:blip r:embed="rId37"/>
                      <a:stretch>
                        <a:fillRect/>
                      </a:stretch>
                    </p:blipFill>
                    <p:spPr>
                      <a:xfrm>
                        <a:off x="8583859" y="5411804"/>
                        <a:ext cx="57600" cy="2088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48" name="Ink 47">
                        <a:extLst>
                          <a:ext uri="{FF2B5EF4-FFF2-40B4-BE49-F238E27FC236}">
                            <a16:creationId xmlns:a16="http://schemas.microsoft.com/office/drawing/2014/main" id="{6590AA8D-FC23-1982-CB68-F51914A666D7}"/>
                          </a:ext>
                        </a:extLst>
                      </p14:cNvPr>
                      <p14:cNvContentPartPr/>
                      <p14:nvPr/>
                    </p14:nvContentPartPr>
                    <p14:xfrm>
                      <a:off x="8723899" y="5315324"/>
                      <a:ext cx="54000" cy="128520"/>
                    </p14:xfrm>
                  </p:contentPart>
                </mc:Choice>
                <mc:Fallback xmlns="">
                  <p:pic>
                    <p:nvPicPr>
                      <p:cNvPr id="48" name="Ink 47">
                        <a:extLst>
                          <a:ext uri="{FF2B5EF4-FFF2-40B4-BE49-F238E27FC236}">
                            <a16:creationId xmlns:a16="http://schemas.microsoft.com/office/drawing/2014/main" id="{6590AA8D-FC23-1982-CB68-F51914A666D7}"/>
                          </a:ext>
                        </a:extLst>
                      </p:cNvPr>
                      <p:cNvPicPr/>
                      <p:nvPr/>
                    </p:nvPicPr>
                    <p:blipFill>
                      <a:blip r:embed="rId39"/>
                      <a:stretch>
                        <a:fillRect/>
                      </a:stretch>
                    </p:blipFill>
                    <p:spPr>
                      <a:xfrm>
                        <a:off x="8715259" y="5306324"/>
                        <a:ext cx="71640" cy="14616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49" name="Ink 48">
                        <a:extLst>
                          <a:ext uri="{FF2B5EF4-FFF2-40B4-BE49-F238E27FC236}">
                            <a16:creationId xmlns:a16="http://schemas.microsoft.com/office/drawing/2014/main" id="{21DF1C9B-7AC6-EAA0-F336-08222D03C6CB}"/>
                          </a:ext>
                        </a:extLst>
                      </p14:cNvPr>
                      <p14:cNvContentPartPr/>
                      <p14:nvPr/>
                    </p14:nvContentPartPr>
                    <p14:xfrm>
                      <a:off x="8809219" y="5393444"/>
                      <a:ext cx="22680" cy="15480"/>
                    </p14:xfrm>
                  </p:contentPart>
                </mc:Choice>
                <mc:Fallback xmlns="">
                  <p:pic>
                    <p:nvPicPr>
                      <p:cNvPr id="49" name="Ink 48">
                        <a:extLst>
                          <a:ext uri="{FF2B5EF4-FFF2-40B4-BE49-F238E27FC236}">
                            <a16:creationId xmlns:a16="http://schemas.microsoft.com/office/drawing/2014/main" id="{21DF1C9B-7AC6-EAA0-F336-08222D03C6CB}"/>
                          </a:ext>
                        </a:extLst>
                      </p:cNvPr>
                      <p:cNvPicPr/>
                      <p:nvPr/>
                    </p:nvPicPr>
                    <p:blipFill>
                      <a:blip r:embed="rId41"/>
                      <a:stretch>
                        <a:fillRect/>
                      </a:stretch>
                    </p:blipFill>
                    <p:spPr>
                      <a:xfrm>
                        <a:off x="8800219" y="5384804"/>
                        <a:ext cx="40320" cy="331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50" name="Ink 49">
                        <a:extLst>
                          <a:ext uri="{FF2B5EF4-FFF2-40B4-BE49-F238E27FC236}">
                            <a16:creationId xmlns:a16="http://schemas.microsoft.com/office/drawing/2014/main" id="{3DC1BFB9-3679-8084-12A8-055E9390B4EF}"/>
                          </a:ext>
                        </a:extLst>
                      </p14:cNvPr>
                      <p14:cNvContentPartPr/>
                      <p14:nvPr/>
                    </p14:nvContentPartPr>
                    <p14:xfrm>
                      <a:off x="8849539" y="5300924"/>
                      <a:ext cx="56160" cy="118440"/>
                    </p14:xfrm>
                  </p:contentPart>
                </mc:Choice>
                <mc:Fallback xmlns="">
                  <p:pic>
                    <p:nvPicPr>
                      <p:cNvPr id="50" name="Ink 49">
                        <a:extLst>
                          <a:ext uri="{FF2B5EF4-FFF2-40B4-BE49-F238E27FC236}">
                            <a16:creationId xmlns:a16="http://schemas.microsoft.com/office/drawing/2014/main" id="{3DC1BFB9-3679-8084-12A8-055E9390B4EF}"/>
                          </a:ext>
                        </a:extLst>
                      </p:cNvPr>
                      <p:cNvPicPr/>
                      <p:nvPr/>
                    </p:nvPicPr>
                    <p:blipFill>
                      <a:blip r:embed="rId43"/>
                      <a:stretch>
                        <a:fillRect/>
                      </a:stretch>
                    </p:blipFill>
                    <p:spPr>
                      <a:xfrm>
                        <a:off x="8840539" y="5291924"/>
                        <a:ext cx="73800" cy="13608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67" name="Ink 66">
                        <a:extLst>
                          <a:ext uri="{FF2B5EF4-FFF2-40B4-BE49-F238E27FC236}">
                            <a16:creationId xmlns:a16="http://schemas.microsoft.com/office/drawing/2014/main" id="{80FF174F-78D1-9960-4C32-9848B7736F26}"/>
                          </a:ext>
                        </a:extLst>
                      </p14:cNvPr>
                      <p14:cNvContentPartPr/>
                      <p14:nvPr/>
                    </p14:nvContentPartPr>
                    <p14:xfrm>
                      <a:off x="8434459" y="5299484"/>
                      <a:ext cx="83880" cy="140760"/>
                    </p14:xfrm>
                  </p:contentPart>
                </mc:Choice>
                <mc:Fallback xmlns="">
                  <p:pic>
                    <p:nvPicPr>
                      <p:cNvPr id="67" name="Ink 66">
                        <a:extLst>
                          <a:ext uri="{FF2B5EF4-FFF2-40B4-BE49-F238E27FC236}">
                            <a16:creationId xmlns:a16="http://schemas.microsoft.com/office/drawing/2014/main" id="{80FF174F-78D1-9960-4C32-9848B7736F26}"/>
                          </a:ext>
                        </a:extLst>
                      </p:cNvPr>
                      <p:cNvPicPr/>
                      <p:nvPr/>
                    </p:nvPicPr>
                    <p:blipFill>
                      <a:blip r:embed="rId45"/>
                      <a:stretch>
                        <a:fillRect/>
                      </a:stretch>
                    </p:blipFill>
                    <p:spPr>
                      <a:xfrm>
                        <a:off x="8425459" y="5290484"/>
                        <a:ext cx="101520" cy="158400"/>
                      </a:xfrm>
                      <a:prstGeom prst="rect">
                        <a:avLst/>
                      </a:prstGeom>
                    </p:spPr>
                  </p:pic>
                </mc:Fallback>
              </mc:AlternateContent>
            </p:grpSp>
          </p:grpSp>
        </p:grpSp>
        <p:pic>
          <p:nvPicPr>
            <p:cNvPr id="72" name="Picture 71">
              <a:extLst>
                <a:ext uri="{FF2B5EF4-FFF2-40B4-BE49-F238E27FC236}">
                  <a16:creationId xmlns:a16="http://schemas.microsoft.com/office/drawing/2014/main" id="{70309519-12D3-9B3D-F90C-BB57606AA84F}"/>
                </a:ext>
              </a:extLst>
            </p:cNvPr>
            <p:cNvPicPr>
              <a:picLocks noChangeAspect="1"/>
            </p:cNvPicPr>
            <p:nvPr/>
          </p:nvPicPr>
          <p:blipFill>
            <a:blip r:embed="rId46"/>
            <a:stretch>
              <a:fillRect/>
            </a:stretch>
          </p:blipFill>
          <p:spPr>
            <a:xfrm>
              <a:off x="9094506" y="5155433"/>
              <a:ext cx="1549400" cy="1168400"/>
            </a:xfrm>
            <a:prstGeom prst="rect">
              <a:avLst/>
            </a:prstGeom>
          </p:spPr>
        </p:pic>
        <p:pic>
          <p:nvPicPr>
            <p:cNvPr id="74" name="Picture 73">
              <a:extLst>
                <a:ext uri="{FF2B5EF4-FFF2-40B4-BE49-F238E27FC236}">
                  <a16:creationId xmlns:a16="http://schemas.microsoft.com/office/drawing/2014/main" id="{658250A8-31E3-66A5-BAEA-5CBD1CDE5C92}"/>
                </a:ext>
              </a:extLst>
            </p:cNvPr>
            <p:cNvPicPr>
              <a:picLocks noChangeAspect="1"/>
            </p:cNvPicPr>
            <p:nvPr/>
          </p:nvPicPr>
          <p:blipFill>
            <a:blip r:embed="rId47"/>
            <a:stretch>
              <a:fillRect/>
            </a:stretch>
          </p:blipFill>
          <p:spPr>
            <a:xfrm>
              <a:off x="10766527" y="5155433"/>
              <a:ext cx="1549400" cy="1168400"/>
            </a:xfrm>
            <a:prstGeom prst="rect">
              <a:avLst/>
            </a:prstGeom>
          </p:spPr>
        </p:pic>
      </p:grpSp>
      <p:grpSp>
        <p:nvGrpSpPr>
          <p:cNvPr id="81" name="Group 80">
            <a:extLst>
              <a:ext uri="{FF2B5EF4-FFF2-40B4-BE49-F238E27FC236}">
                <a16:creationId xmlns:a16="http://schemas.microsoft.com/office/drawing/2014/main" id="{ED925DEB-F9F4-4FB2-DC39-E2214822C51A}"/>
              </a:ext>
            </a:extLst>
          </p:cNvPr>
          <p:cNvGrpSpPr/>
          <p:nvPr/>
        </p:nvGrpSpPr>
        <p:grpSpPr>
          <a:xfrm>
            <a:off x="7729138" y="2322860"/>
            <a:ext cx="4986586" cy="1619647"/>
            <a:chOff x="7729138" y="2322860"/>
            <a:chExt cx="4986586" cy="1619647"/>
          </a:xfrm>
        </p:grpSpPr>
        <p:grpSp>
          <p:nvGrpSpPr>
            <p:cNvPr id="39" name="Group 38">
              <a:extLst>
                <a:ext uri="{FF2B5EF4-FFF2-40B4-BE49-F238E27FC236}">
                  <a16:creationId xmlns:a16="http://schemas.microsoft.com/office/drawing/2014/main" id="{8BA66BFE-F17D-E7DA-B34A-A3809A6BBAB3}"/>
                </a:ext>
              </a:extLst>
            </p:cNvPr>
            <p:cNvGrpSpPr/>
            <p:nvPr/>
          </p:nvGrpSpPr>
          <p:grpSpPr>
            <a:xfrm>
              <a:off x="7729138" y="2328957"/>
              <a:ext cx="1758402" cy="1613550"/>
              <a:chOff x="8414299" y="2490044"/>
              <a:chExt cx="1758402" cy="1613550"/>
            </a:xfrm>
          </p:grpSpPr>
          <p:grpSp>
            <p:nvGrpSpPr>
              <p:cNvPr id="16" name="Group 15">
                <a:extLst>
                  <a:ext uri="{FF2B5EF4-FFF2-40B4-BE49-F238E27FC236}">
                    <a16:creationId xmlns:a16="http://schemas.microsoft.com/office/drawing/2014/main" id="{DDAEFD9C-7FD9-DA45-CE79-C0FE61A9B484}"/>
                  </a:ext>
                </a:extLst>
              </p:cNvPr>
              <p:cNvGrpSpPr/>
              <p:nvPr/>
            </p:nvGrpSpPr>
            <p:grpSpPr>
              <a:xfrm>
                <a:off x="8484938" y="2584850"/>
                <a:ext cx="1687763" cy="1518744"/>
                <a:chOff x="7725666" y="314314"/>
                <a:chExt cx="2743200" cy="2477523"/>
              </a:xfrm>
            </p:grpSpPr>
            <p:grpSp>
              <p:nvGrpSpPr>
                <p:cNvPr id="17" name="Group 16">
                  <a:extLst>
                    <a:ext uri="{FF2B5EF4-FFF2-40B4-BE49-F238E27FC236}">
                      <a16:creationId xmlns:a16="http://schemas.microsoft.com/office/drawing/2014/main" id="{160E2D33-9751-DC7F-B7E1-A7AA90B1FEEF}"/>
                    </a:ext>
                  </a:extLst>
                </p:cNvPr>
                <p:cNvGrpSpPr/>
                <p:nvPr/>
              </p:nvGrpSpPr>
              <p:grpSpPr>
                <a:xfrm>
                  <a:off x="7725666" y="314314"/>
                  <a:ext cx="2743200" cy="2066702"/>
                  <a:chOff x="8788399" y="843285"/>
                  <a:chExt cx="2743200" cy="2066702"/>
                </a:xfrm>
              </p:grpSpPr>
              <p:pic>
                <p:nvPicPr>
                  <p:cNvPr id="19" name="Picture 18" descr="Normal distribution with mean of 0.40 and standard deviation of 0.07" title="Normal distribution">
                    <a:extLst>
                      <a:ext uri="{FF2B5EF4-FFF2-40B4-BE49-F238E27FC236}">
                        <a16:creationId xmlns:a16="http://schemas.microsoft.com/office/drawing/2014/main" id="{C26FA38B-CC3E-AF80-7B2E-91F3F01A6129}"/>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8788399" y="843285"/>
                    <a:ext cx="2743200" cy="1676400"/>
                  </a:xfrm>
                  <a:prstGeom prst="rect">
                    <a:avLst/>
                  </a:prstGeom>
                  <a:noFill/>
                </p:spPr>
              </p:pic>
              <p:sp>
                <p:nvSpPr>
                  <p:cNvPr id="20" name="TextBox 19">
                    <a:extLst>
                      <a:ext uri="{FF2B5EF4-FFF2-40B4-BE49-F238E27FC236}">
                        <a16:creationId xmlns:a16="http://schemas.microsoft.com/office/drawing/2014/main" id="{6E9D07AF-9059-37DC-D50C-CC6D54672EF0}"/>
                      </a:ext>
                    </a:extLst>
                  </p:cNvPr>
                  <p:cNvSpPr txBox="1"/>
                  <p:nvPr/>
                </p:nvSpPr>
                <p:spPr>
                  <a:xfrm>
                    <a:off x="9875254" y="2546787"/>
                    <a:ext cx="909732" cy="363200"/>
                  </a:xfrm>
                  <a:prstGeom prst="rect">
                    <a:avLst/>
                  </a:prstGeom>
                  <a:noFill/>
                </p:spPr>
                <p:txBody>
                  <a:bodyPr wrap="square" rtlCol="0">
                    <a:spAutoFit/>
                  </a:bodyPr>
                  <a:lstStyle/>
                  <a:p>
                    <a:r>
                      <a:rPr lang="en-US" sz="1400" dirty="0"/>
                      <a:t>0.40</a:t>
                    </a:r>
                  </a:p>
                </p:txBody>
              </p:sp>
            </p:gr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33F72C3E-F7DC-5DCF-28DF-EA268E8BE2FD}"/>
                        </a:ext>
                      </a:extLst>
                    </p:cNvPr>
                    <p:cNvSpPr txBox="1"/>
                    <p:nvPr/>
                  </p:nvSpPr>
                  <p:spPr>
                    <a:xfrm>
                      <a:off x="8912952" y="2422505"/>
                      <a:ext cx="36862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𝑝</m:t>
                                </m:r>
                              </m:e>
                            </m:acc>
                          </m:oMath>
                        </m:oMathPara>
                      </a14:m>
                      <a:endParaRPr lang="en-US" dirty="0"/>
                    </a:p>
                  </p:txBody>
                </p:sp>
              </mc:Choice>
              <mc:Fallback xmlns="">
                <p:sp>
                  <p:nvSpPr>
                    <p:cNvPr id="18" name="TextBox 17">
                      <a:extLst>
                        <a:ext uri="{FF2B5EF4-FFF2-40B4-BE49-F238E27FC236}">
                          <a16:creationId xmlns:a16="http://schemas.microsoft.com/office/drawing/2014/main" id="{33F72C3E-F7DC-5DCF-28DF-EA268E8BE2FD}"/>
                        </a:ext>
                      </a:extLst>
                    </p:cNvPr>
                    <p:cNvSpPr txBox="1">
                      <a:spLocks noRot="1" noChangeAspect="1" noMove="1" noResize="1" noEditPoints="1" noAdjustHandles="1" noChangeArrowheads="1" noChangeShapeType="1" noTextEdit="1"/>
                    </p:cNvSpPr>
                    <p:nvPr/>
                  </p:nvSpPr>
                  <p:spPr>
                    <a:xfrm>
                      <a:off x="8912952" y="2422505"/>
                      <a:ext cx="368625" cy="369332"/>
                    </a:xfrm>
                    <a:prstGeom prst="rect">
                      <a:avLst/>
                    </a:prstGeom>
                    <a:blipFill>
                      <a:blip r:embed="rId48"/>
                      <a:stretch>
                        <a:fillRect r="-31579" b="-68421"/>
                      </a:stretch>
                    </a:blipFill>
                  </p:spPr>
                  <p:txBody>
                    <a:bodyPr/>
                    <a:lstStyle/>
                    <a:p>
                      <a:r>
                        <a:rPr lang="en-US">
                          <a:noFill/>
                        </a:rPr>
                        <a:t> </a:t>
                      </a:r>
                    </a:p>
                  </p:txBody>
                </p:sp>
              </mc:Fallback>
            </mc:AlternateContent>
          </p:grpSp>
          <p:grpSp>
            <p:nvGrpSpPr>
              <p:cNvPr id="38" name="Group 37">
                <a:extLst>
                  <a:ext uri="{FF2B5EF4-FFF2-40B4-BE49-F238E27FC236}">
                    <a16:creationId xmlns:a16="http://schemas.microsoft.com/office/drawing/2014/main" id="{1A80EB76-759A-6EA5-8283-F7501336BB3E}"/>
                  </a:ext>
                </a:extLst>
              </p:cNvPr>
              <p:cNvGrpSpPr/>
              <p:nvPr/>
            </p:nvGrpSpPr>
            <p:grpSpPr>
              <a:xfrm>
                <a:off x="8414299" y="2490044"/>
                <a:ext cx="1353240" cy="1501920"/>
                <a:chOff x="8414299" y="2490044"/>
                <a:chExt cx="1353240" cy="1501920"/>
              </a:xfrm>
            </p:grpSpPr>
            <mc:AlternateContent xmlns:mc="http://schemas.openxmlformats.org/markup-compatibility/2006" xmlns:p14="http://schemas.microsoft.com/office/powerpoint/2010/main">
              <mc:Choice Requires="p14">
                <p:contentPart p14:bwMode="auto" r:id="rId49">
                  <p14:nvContentPartPr>
                    <p14:cNvPr id="22" name="Ink 21">
                      <a:extLst>
                        <a:ext uri="{FF2B5EF4-FFF2-40B4-BE49-F238E27FC236}">
                          <a16:creationId xmlns:a16="http://schemas.microsoft.com/office/drawing/2014/main" id="{22B6CF41-538B-7929-4125-14D46181C08A}"/>
                        </a:ext>
                      </a:extLst>
                    </p14:cNvPr>
                    <p14:cNvContentPartPr/>
                    <p14:nvPr/>
                  </p14:nvContentPartPr>
                  <p14:xfrm>
                    <a:off x="9598339" y="2911604"/>
                    <a:ext cx="45720" cy="759960"/>
                  </p14:xfrm>
                </p:contentPart>
              </mc:Choice>
              <mc:Fallback xmlns="">
                <p:pic>
                  <p:nvPicPr>
                    <p:cNvPr id="22" name="Ink 21">
                      <a:extLst>
                        <a:ext uri="{FF2B5EF4-FFF2-40B4-BE49-F238E27FC236}">
                          <a16:creationId xmlns:a16="http://schemas.microsoft.com/office/drawing/2014/main" id="{22B6CF41-538B-7929-4125-14D46181C08A}"/>
                        </a:ext>
                      </a:extLst>
                    </p:cNvPr>
                    <p:cNvPicPr/>
                    <p:nvPr/>
                  </p:nvPicPr>
                  <p:blipFill>
                    <a:blip r:embed="rId50"/>
                    <a:stretch>
                      <a:fillRect/>
                    </a:stretch>
                  </p:blipFill>
                  <p:spPr>
                    <a:xfrm>
                      <a:off x="9589699" y="2902604"/>
                      <a:ext cx="63360" cy="777600"/>
                    </a:xfrm>
                    <a:prstGeom prst="rect">
                      <a:avLst/>
                    </a:prstGeom>
                  </p:spPr>
                </p:pic>
              </mc:Fallback>
            </mc:AlternateContent>
            <p:grpSp>
              <p:nvGrpSpPr>
                <p:cNvPr id="33" name="Group 32">
                  <a:extLst>
                    <a:ext uri="{FF2B5EF4-FFF2-40B4-BE49-F238E27FC236}">
                      <a16:creationId xmlns:a16="http://schemas.microsoft.com/office/drawing/2014/main" id="{309DF354-FB18-8CEA-8C00-36C5FE73C511}"/>
                    </a:ext>
                  </a:extLst>
                </p:cNvPr>
                <p:cNvGrpSpPr/>
                <p:nvPr/>
              </p:nvGrpSpPr>
              <p:grpSpPr>
                <a:xfrm>
                  <a:off x="8414299" y="2490044"/>
                  <a:ext cx="1227240" cy="1083960"/>
                  <a:chOff x="8414299" y="2490044"/>
                  <a:chExt cx="1227240" cy="1083960"/>
                </a:xfrm>
              </p:grpSpPr>
              <mc:AlternateContent xmlns:mc="http://schemas.openxmlformats.org/markup-compatibility/2006" xmlns:p14="http://schemas.microsoft.com/office/powerpoint/2010/main">
                <mc:Choice Requires="p14">
                  <p:contentPart p14:bwMode="auto" r:id="rId51">
                    <p14:nvContentPartPr>
                      <p14:cNvPr id="23" name="Ink 22">
                        <a:extLst>
                          <a:ext uri="{FF2B5EF4-FFF2-40B4-BE49-F238E27FC236}">
                            <a16:creationId xmlns:a16="http://schemas.microsoft.com/office/drawing/2014/main" id="{A3A39AFF-0BAA-965E-A9DC-1A5DC165B43B}"/>
                          </a:ext>
                        </a:extLst>
                      </p14:cNvPr>
                      <p14:cNvContentPartPr/>
                      <p14:nvPr/>
                    </p14:nvContentPartPr>
                    <p14:xfrm>
                      <a:off x="8861059" y="2921684"/>
                      <a:ext cx="780480" cy="652320"/>
                    </p14:xfrm>
                  </p:contentPart>
                </mc:Choice>
                <mc:Fallback xmlns="">
                  <p:pic>
                    <p:nvPicPr>
                      <p:cNvPr id="23" name="Ink 22">
                        <a:extLst>
                          <a:ext uri="{FF2B5EF4-FFF2-40B4-BE49-F238E27FC236}">
                            <a16:creationId xmlns:a16="http://schemas.microsoft.com/office/drawing/2014/main" id="{A3A39AFF-0BAA-965E-A9DC-1A5DC165B43B}"/>
                          </a:ext>
                        </a:extLst>
                      </p:cNvPr>
                      <p:cNvPicPr/>
                      <p:nvPr/>
                    </p:nvPicPr>
                    <p:blipFill>
                      <a:blip r:embed="rId52"/>
                      <a:stretch>
                        <a:fillRect/>
                      </a:stretch>
                    </p:blipFill>
                    <p:spPr>
                      <a:xfrm>
                        <a:off x="8852059" y="2913044"/>
                        <a:ext cx="798120" cy="66996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24" name="Ink 23">
                        <a:extLst>
                          <a:ext uri="{FF2B5EF4-FFF2-40B4-BE49-F238E27FC236}">
                            <a16:creationId xmlns:a16="http://schemas.microsoft.com/office/drawing/2014/main" id="{BC2691A6-EA39-08B5-31E6-C047EFFD16F7}"/>
                          </a:ext>
                        </a:extLst>
                      </p14:cNvPr>
                      <p14:cNvContentPartPr/>
                      <p14:nvPr/>
                    </p14:nvContentPartPr>
                    <p14:xfrm>
                      <a:off x="8884459" y="2775164"/>
                      <a:ext cx="269280" cy="479160"/>
                    </p14:xfrm>
                  </p:contentPart>
                </mc:Choice>
                <mc:Fallback xmlns="">
                  <p:pic>
                    <p:nvPicPr>
                      <p:cNvPr id="24" name="Ink 23">
                        <a:extLst>
                          <a:ext uri="{FF2B5EF4-FFF2-40B4-BE49-F238E27FC236}">
                            <a16:creationId xmlns:a16="http://schemas.microsoft.com/office/drawing/2014/main" id="{BC2691A6-EA39-08B5-31E6-C047EFFD16F7}"/>
                          </a:ext>
                        </a:extLst>
                      </p:cNvPr>
                      <p:cNvPicPr/>
                      <p:nvPr/>
                    </p:nvPicPr>
                    <p:blipFill>
                      <a:blip r:embed="rId54"/>
                      <a:stretch>
                        <a:fillRect/>
                      </a:stretch>
                    </p:blipFill>
                    <p:spPr>
                      <a:xfrm>
                        <a:off x="8875459" y="2766164"/>
                        <a:ext cx="286920" cy="49680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25" name="Ink 24">
                        <a:extLst>
                          <a:ext uri="{FF2B5EF4-FFF2-40B4-BE49-F238E27FC236}">
                            <a16:creationId xmlns:a16="http://schemas.microsoft.com/office/drawing/2014/main" id="{D654C673-3896-490B-B0A8-CC1073AA197E}"/>
                          </a:ext>
                        </a:extLst>
                      </p14:cNvPr>
                      <p14:cNvContentPartPr/>
                      <p14:nvPr/>
                    </p14:nvContentPartPr>
                    <p14:xfrm>
                      <a:off x="8839819" y="2717564"/>
                      <a:ext cx="82800" cy="123480"/>
                    </p14:xfrm>
                  </p:contentPart>
                </mc:Choice>
                <mc:Fallback xmlns="">
                  <p:pic>
                    <p:nvPicPr>
                      <p:cNvPr id="25" name="Ink 24">
                        <a:extLst>
                          <a:ext uri="{FF2B5EF4-FFF2-40B4-BE49-F238E27FC236}">
                            <a16:creationId xmlns:a16="http://schemas.microsoft.com/office/drawing/2014/main" id="{D654C673-3896-490B-B0A8-CC1073AA197E}"/>
                          </a:ext>
                        </a:extLst>
                      </p:cNvPr>
                      <p:cNvPicPr/>
                      <p:nvPr/>
                    </p:nvPicPr>
                    <p:blipFill>
                      <a:blip r:embed="rId56"/>
                      <a:stretch>
                        <a:fillRect/>
                      </a:stretch>
                    </p:blipFill>
                    <p:spPr>
                      <a:xfrm>
                        <a:off x="8830819" y="2708564"/>
                        <a:ext cx="100440" cy="14112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27" name="Ink 26">
                        <a:extLst>
                          <a:ext uri="{FF2B5EF4-FFF2-40B4-BE49-F238E27FC236}">
                            <a16:creationId xmlns:a16="http://schemas.microsoft.com/office/drawing/2014/main" id="{F373C556-2469-C24A-FF33-466A78A31D1C}"/>
                          </a:ext>
                        </a:extLst>
                      </p14:cNvPr>
                      <p14:cNvContentPartPr/>
                      <p14:nvPr/>
                    </p14:nvContentPartPr>
                    <p14:xfrm>
                      <a:off x="8414299" y="2515604"/>
                      <a:ext cx="108000" cy="141120"/>
                    </p14:xfrm>
                  </p:contentPart>
                </mc:Choice>
                <mc:Fallback xmlns="">
                  <p:pic>
                    <p:nvPicPr>
                      <p:cNvPr id="27" name="Ink 26">
                        <a:extLst>
                          <a:ext uri="{FF2B5EF4-FFF2-40B4-BE49-F238E27FC236}">
                            <a16:creationId xmlns:a16="http://schemas.microsoft.com/office/drawing/2014/main" id="{F373C556-2469-C24A-FF33-466A78A31D1C}"/>
                          </a:ext>
                        </a:extLst>
                      </p:cNvPr>
                      <p:cNvPicPr/>
                      <p:nvPr/>
                    </p:nvPicPr>
                    <p:blipFill>
                      <a:blip r:embed="rId58"/>
                      <a:stretch>
                        <a:fillRect/>
                      </a:stretch>
                    </p:blipFill>
                    <p:spPr>
                      <a:xfrm>
                        <a:off x="8405659" y="2506964"/>
                        <a:ext cx="125640" cy="15876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28" name="Ink 27">
                        <a:extLst>
                          <a:ext uri="{FF2B5EF4-FFF2-40B4-BE49-F238E27FC236}">
                            <a16:creationId xmlns:a16="http://schemas.microsoft.com/office/drawing/2014/main" id="{E71BDAFE-4C89-95FC-1A17-5B2A36234788}"/>
                          </a:ext>
                        </a:extLst>
                      </p14:cNvPr>
                      <p14:cNvContentPartPr/>
                      <p14:nvPr/>
                    </p14:nvContentPartPr>
                    <p14:xfrm>
                      <a:off x="8592859" y="2598764"/>
                      <a:ext cx="30240" cy="27000"/>
                    </p14:xfrm>
                  </p:contentPart>
                </mc:Choice>
                <mc:Fallback xmlns="">
                  <p:pic>
                    <p:nvPicPr>
                      <p:cNvPr id="28" name="Ink 27">
                        <a:extLst>
                          <a:ext uri="{FF2B5EF4-FFF2-40B4-BE49-F238E27FC236}">
                            <a16:creationId xmlns:a16="http://schemas.microsoft.com/office/drawing/2014/main" id="{E71BDAFE-4C89-95FC-1A17-5B2A36234788}"/>
                          </a:ext>
                        </a:extLst>
                      </p:cNvPr>
                      <p:cNvPicPr/>
                      <p:nvPr/>
                    </p:nvPicPr>
                    <p:blipFill>
                      <a:blip r:embed="rId60"/>
                      <a:stretch>
                        <a:fillRect/>
                      </a:stretch>
                    </p:blipFill>
                    <p:spPr>
                      <a:xfrm>
                        <a:off x="8584219" y="2589764"/>
                        <a:ext cx="47880" cy="4464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29" name="Ink 28">
                        <a:extLst>
                          <a:ext uri="{FF2B5EF4-FFF2-40B4-BE49-F238E27FC236}">
                            <a16:creationId xmlns:a16="http://schemas.microsoft.com/office/drawing/2014/main" id="{3373EF97-EA8A-2BC3-88DF-23832DF0ACEE}"/>
                          </a:ext>
                        </a:extLst>
                      </p14:cNvPr>
                      <p14:cNvContentPartPr/>
                      <p14:nvPr/>
                    </p14:nvContentPartPr>
                    <p14:xfrm>
                      <a:off x="8583859" y="2641244"/>
                      <a:ext cx="56160" cy="30960"/>
                    </p14:xfrm>
                  </p:contentPart>
                </mc:Choice>
                <mc:Fallback xmlns="">
                  <p:pic>
                    <p:nvPicPr>
                      <p:cNvPr id="29" name="Ink 28">
                        <a:extLst>
                          <a:ext uri="{FF2B5EF4-FFF2-40B4-BE49-F238E27FC236}">
                            <a16:creationId xmlns:a16="http://schemas.microsoft.com/office/drawing/2014/main" id="{3373EF97-EA8A-2BC3-88DF-23832DF0ACEE}"/>
                          </a:ext>
                        </a:extLst>
                      </p:cNvPr>
                      <p:cNvPicPr/>
                      <p:nvPr/>
                    </p:nvPicPr>
                    <p:blipFill>
                      <a:blip r:embed="rId62"/>
                      <a:stretch>
                        <a:fillRect/>
                      </a:stretch>
                    </p:blipFill>
                    <p:spPr>
                      <a:xfrm>
                        <a:off x="8575219" y="2632244"/>
                        <a:ext cx="73800" cy="4860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30" name="Ink 29">
                        <a:extLst>
                          <a:ext uri="{FF2B5EF4-FFF2-40B4-BE49-F238E27FC236}">
                            <a16:creationId xmlns:a16="http://schemas.microsoft.com/office/drawing/2014/main" id="{FBA89D0A-2E94-F81F-0568-F09EE07C53CF}"/>
                          </a:ext>
                        </a:extLst>
                      </p14:cNvPr>
                      <p14:cNvContentPartPr/>
                      <p14:nvPr/>
                    </p14:nvContentPartPr>
                    <p14:xfrm>
                      <a:off x="8700859" y="2538644"/>
                      <a:ext cx="44280" cy="80280"/>
                    </p14:xfrm>
                  </p:contentPart>
                </mc:Choice>
                <mc:Fallback xmlns="">
                  <p:pic>
                    <p:nvPicPr>
                      <p:cNvPr id="30" name="Ink 29">
                        <a:extLst>
                          <a:ext uri="{FF2B5EF4-FFF2-40B4-BE49-F238E27FC236}">
                            <a16:creationId xmlns:a16="http://schemas.microsoft.com/office/drawing/2014/main" id="{FBA89D0A-2E94-F81F-0568-F09EE07C53CF}"/>
                          </a:ext>
                        </a:extLst>
                      </p:cNvPr>
                      <p:cNvPicPr/>
                      <p:nvPr/>
                    </p:nvPicPr>
                    <p:blipFill>
                      <a:blip r:embed="rId64"/>
                      <a:stretch>
                        <a:fillRect/>
                      </a:stretch>
                    </p:blipFill>
                    <p:spPr>
                      <a:xfrm>
                        <a:off x="8691859" y="2530004"/>
                        <a:ext cx="61920" cy="9792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31" name="Ink 30">
                        <a:extLst>
                          <a:ext uri="{FF2B5EF4-FFF2-40B4-BE49-F238E27FC236}">
                            <a16:creationId xmlns:a16="http://schemas.microsoft.com/office/drawing/2014/main" id="{7B18B38A-508E-C6DC-2D35-A4B968EA8BD9}"/>
                          </a:ext>
                        </a:extLst>
                      </p14:cNvPr>
                      <p14:cNvContentPartPr/>
                      <p14:nvPr/>
                    </p14:nvContentPartPr>
                    <p14:xfrm>
                      <a:off x="8804539" y="2575724"/>
                      <a:ext cx="360" cy="360"/>
                    </p14:xfrm>
                  </p:contentPart>
                </mc:Choice>
                <mc:Fallback xmlns="">
                  <p:pic>
                    <p:nvPicPr>
                      <p:cNvPr id="31" name="Ink 30">
                        <a:extLst>
                          <a:ext uri="{FF2B5EF4-FFF2-40B4-BE49-F238E27FC236}">
                            <a16:creationId xmlns:a16="http://schemas.microsoft.com/office/drawing/2014/main" id="{7B18B38A-508E-C6DC-2D35-A4B968EA8BD9}"/>
                          </a:ext>
                        </a:extLst>
                      </p:cNvPr>
                      <p:cNvPicPr/>
                      <p:nvPr/>
                    </p:nvPicPr>
                    <p:blipFill>
                      <a:blip r:embed="rId66"/>
                      <a:stretch>
                        <a:fillRect/>
                      </a:stretch>
                    </p:blipFill>
                    <p:spPr>
                      <a:xfrm>
                        <a:off x="8795899" y="256708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32" name="Ink 31">
                        <a:extLst>
                          <a:ext uri="{FF2B5EF4-FFF2-40B4-BE49-F238E27FC236}">
                            <a16:creationId xmlns:a16="http://schemas.microsoft.com/office/drawing/2014/main" id="{9A0FFCC9-7029-B066-820A-6AA81F7D7FCA}"/>
                          </a:ext>
                        </a:extLst>
                      </p14:cNvPr>
                      <p14:cNvContentPartPr/>
                      <p14:nvPr/>
                    </p14:nvContentPartPr>
                    <p14:xfrm>
                      <a:off x="8845579" y="2490044"/>
                      <a:ext cx="82440" cy="137880"/>
                    </p14:xfrm>
                  </p:contentPart>
                </mc:Choice>
                <mc:Fallback xmlns="">
                  <p:pic>
                    <p:nvPicPr>
                      <p:cNvPr id="32" name="Ink 31">
                        <a:extLst>
                          <a:ext uri="{FF2B5EF4-FFF2-40B4-BE49-F238E27FC236}">
                            <a16:creationId xmlns:a16="http://schemas.microsoft.com/office/drawing/2014/main" id="{9A0FFCC9-7029-B066-820A-6AA81F7D7FCA}"/>
                          </a:ext>
                        </a:extLst>
                      </p:cNvPr>
                      <p:cNvPicPr/>
                      <p:nvPr/>
                    </p:nvPicPr>
                    <p:blipFill>
                      <a:blip r:embed="rId68"/>
                      <a:stretch>
                        <a:fillRect/>
                      </a:stretch>
                    </p:blipFill>
                    <p:spPr>
                      <a:xfrm>
                        <a:off x="8836579" y="2481404"/>
                        <a:ext cx="100080" cy="155520"/>
                      </a:xfrm>
                      <a:prstGeom prst="rect">
                        <a:avLst/>
                      </a:prstGeom>
                    </p:spPr>
                  </p:pic>
                </mc:Fallback>
              </mc:AlternateContent>
            </p:grpSp>
            <p:grpSp>
              <p:nvGrpSpPr>
                <p:cNvPr id="37" name="Group 36">
                  <a:extLst>
                    <a:ext uri="{FF2B5EF4-FFF2-40B4-BE49-F238E27FC236}">
                      <a16:creationId xmlns:a16="http://schemas.microsoft.com/office/drawing/2014/main" id="{6E3878A4-6001-EEBB-5592-8E7D47DA6064}"/>
                    </a:ext>
                  </a:extLst>
                </p:cNvPr>
                <p:cNvGrpSpPr/>
                <p:nvPr/>
              </p:nvGrpSpPr>
              <p:grpSpPr>
                <a:xfrm>
                  <a:off x="9660619" y="3769124"/>
                  <a:ext cx="106920" cy="222840"/>
                  <a:chOff x="9660619" y="3769124"/>
                  <a:chExt cx="106920" cy="222840"/>
                </a:xfrm>
              </p:grpSpPr>
              <mc:AlternateContent xmlns:mc="http://schemas.openxmlformats.org/markup-compatibility/2006" xmlns:p14="http://schemas.microsoft.com/office/powerpoint/2010/main">
                <mc:Choice Requires="p14">
                  <p:contentPart p14:bwMode="auto" r:id="rId69">
                    <p14:nvContentPartPr>
                      <p14:cNvPr id="35" name="Ink 34">
                        <a:extLst>
                          <a:ext uri="{FF2B5EF4-FFF2-40B4-BE49-F238E27FC236}">
                            <a16:creationId xmlns:a16="http://schemas.microsoft.com/office/drawing/2014/main" id="{A2680A1D-F8C3-CDA9-483C-47A0AF0F7D59}"/>
                          </a:ext>
                        </a:extLst>
                      </p14:cNvPr>
                      <p14:cNvContentPartPr/>
                      <p14:nvPr/>
                    </p14:nvContentPartPr>
                    <p14:xfrm>
                      <a:off x="9660619" y="3875684"/>
                      <a:ext cx="96120" cy="116280"/>
                    </p14:xfrm>
                  </p:contentPart>
                </mc:Choice>
                <mc:Fallback xmlns="">
                  <p:pic>
                    <p:nvPicPr>
                      <p:cNvPr id="35" name="Ink 34">
                        <a:extLst>
                          <a:ext uri="{FF2B5EF4-FFF2-40B4-BE49-F238E27FC236}">
                            <a16:creationId xmlns:a16="http://schemas.microsoft.com/office/drawing/2014/main" id="{A2680A1D-F8C3-CDA9-483C-47A0AF0F7D59}"/>
                          </a:ext>
                        </a:extLst>
                      </p:cNvPr>
                      <p:cNvPicPr/>
                      <p:nvPr/>
                    </p:nvPicPr>
                    <p:blipFill>
                      <a:blip r:embed="rId70"/>
                      <a:stretch>
                        <a:fillRect/>
                      </a:stretch>
                    </p:blipFill>
                    <p:spPr>
                      <a:xfrm>
                        <a:off x="9651979" y="3867044"/>
                        <a:ext cx="113760" cy="13392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36" name="Ink 35">
                        <a:extLst>
                          <a:ext uri="{FF2B5EF4-FFF2-40B4-BE49-F238E27FC236}">
                            <a16:creationId xmlns:a16="http://schemas.microsoft.com/office/drawing/2014/main" id="{268F567A-4319-908E-E6CE-4E568EC65D2D}"/>
                          </a:ext>
                        </a:extLst>
                      </p14:cNvPr>
                      <p14:cNvContentPartPr/>
                      <p14:nvPr/>
                    </p14:nvContentPartPr>
                    <p14:xfrm>
                      <a:off x="9717139" y="3769124"/>
                      <a:ext cx="50400" cy="59400"/>
                    </p14:xfrm>
                  </p:contentPart>
                </mc:Choice>
                <mc:Fallback xmlns="">
                  <p:pic>
                    <p:nvPicPr>
                      <p:cNvPr id="36" name="Ink 35">
                        <a:extLst>
                          <a:ext uri="{FF2B5EF4-FFF2-40B4-BE49-F238E27FC236}">
                            <a16:creationId xmlns:a16="http://schemas.microsoft.com/office/drawing/2014/main" id="{268F567A-4319-908E-E6CE-4E568EC65D2D}"/>
                          </a:ext>
                        </a:extLst>
                      </p:cNvPr>
                      <p:cNvPicPr/>
                      <p:nvPr/>
                    </p:nvPicPr>
                    <p:blipFill>
                      <a:blip r:embed="rId72"/>
                      <a:stretch>
                        <a:fillRect/>
                      </a:stretch>
                    </p:blipFill>
                    <p:spPr>
                      <a:xfrm>
                        <a:off x="9708499" y="3760484"/>
                        <a:ext cx="68040" cy="77040"/>
                      </a:xfrm>
                      <a:prstGeom prst="rect">
                        <a:avLst/>
                      </a:prstGeom>
                    </p:spPr>
                  </p:pic>
                </mc:Fallback>
              </mc:AlternateContent>
            </p:grpSp>
          </p:grpSp>
        </p:grpSp>
        <p:grpSp>
          <p:nvGrpSpPr>
            <p:cNvPr id="80" name="Group 79">
              <a:extLst>
                <a:ext uri="{FF2B5EF4-FFF2-40B4-BE49-F238E27FC236}">
                  <a16:creationId xmlns:a16="http://schemas.microsoft.com/office/drawing/2014/main" id="{290716FF-CDD5-A5DE-C840-62EC5E150843}"/>
                </a:ext>
              </a:extLst>
            </p:cNvPr>
            <p:cNvGrpSpPr/>
            <p:nvPr/>
          </p:nvGrpSpPr>
          <p:grpSpPr>
            <a:xfrm>
              <a:off x="9554059" y="2322860"/>
              <a:ext cx="3161665" cy="1173450"/>
              <a:chOff x="5524500" y="2785053"/>
              <a:chExt cx="3161665" cy="1173450"/>
            </a:xfrm>
          </p:grpSpPr>
          <p:pic>
            <p:nvPicPr>
              <p:cNvPr id="77" name="Picture 76">
                <a:extLst>
                  <a:ext uri="{FF2B5EF4-FFF2-40B4-BE49-F238E27FC236}">
                    <a16:creationId xmlns:a16="http://schemas.microsoft.com/office/drawing/2014/main" id="{9458CEB8-622A-50E0-1CC7-F54C1ABF655E}"/>
                  </a:ext>
                </a:extLst>
              </p:cNvPr>
              <p:cNvPicPr>
                <a:picLocks noChangeAspect="1"/>
              </p:cNvPicPr>
              <p:nvPr/>
            </p:nvPicPr>
            <p:blipFill>
              <a:blip r:embed="rId73"/>
              <a:stretch>
                <a:fillRect/>
              </a:stretch>
            </p:blipFill>
            <p:spPr>
              <a:xfrm>
                <a:off x="5524500" y="2790103"/>
                <a:ext cx="1549400" cy="1168400"/>
              </a:xfrm>
              <a:prstGeom prst="rect">
                <a:avLst/>
              </a:prstGeom>
            </p:spPr>
          </p:pic>
          <p:pic>
            <p:nvPicPr>
              <p:cNvPr id="79" name="Picture 78">
                <a:extLst>
                  <a:ext uri="{FF2B5EF4-FFF2-40B4-BE49-F238E27FC236}">
                    <a16:creationId xmlns:a16="http://schemas.microsoft.com/office/drawing/2014/main" id="{B8818262-AAD5-E166-5FC9-5E94479C6F18}"/>
                  </a:ext>
                </a:extLst>
              </p:cNvPr>
              <p:cNvPicPr>
                <a:picLocks noChangeAspect="1"/>
              </p:cNvPicPr>
              <p:nvPr/>
            </p:nvPicPr>
            <p:blipFill>
              <a:blip r:embed="rId74"/>
              <a:stretch>
                <a:fillRect/>
              </a:stretch>
            </p:blipFill>
            <p:spPr>
              <a:xfrm>
                <a:off x="7136765" y="2785053"/>
                <a:ext cx="1549400" cy="1168400"/>
              </a:xfrm>
              <a:prstGeom prst="rect">
                <a:avLst/>
              </a:prstGeom>
            </p:spPr>
          </p:pic>
        </p:grpSp>
      </p:grpSp>
    </p:spTree>
    <p:custDataLst>
      <p:tags r:id="rId1"/>
    </p:custDataLst>
    <p:extLst>
      <p:ext uri="{BB962C8B-B14F-4D97-AF65-F5344CB8AC3E}">
        <p14:creationId xmlns:p14="http://schemas.microsoft.com/office/powerpoint/2010/main" val="156326721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2BD95D-7BE9-D120-FC43-24DC87B1BEB7}"/>
              </a:ext>
            </a:extLst>
          </p:cNvPr>
          <p:cNvSpPr>
            <a:spLocks noGrp="1"/>
          </p:cNvSpPr>
          <p:nvPr>
            <p:ph type="title"/>
          </p:nvPr>
        </p:nvSpPr>
        <p:spPr/>
        <p:txBody>
          <a:bodyPr/>
          <a:lstStyle/>
          <a:p>
            <a:r>
              <a:rPr lang="en-US" dirty="0"/>
              <a:t>Summary</a:t>
            </a:r>
          </a:p>
        </p:txBody>
      </p:sp>
      <p:grpSp>
        <p:nvGrpSpPr>
          <p:cNvPr id="15" name="Group 14">
            <a:extLst>
              <a:ext uri="{FF2B5EF4-FFF2-40B4-BE49-F238E27FC236}">
                <a16:creationId xmlns:a16="http://schemas.microsoft.com/office/drawing/2014/main" id="{3FC1536A-2A67-5B7C-508C-064BFB7E1DD1}"/>
              </a:ext>
            </a:extLst>
          </p:cNvPr>
          <p:cNvGrpSpPr/>
          <p:nvPr/>
        </p:nvGrpSpPr>
        <p:grpSpPr>
          <a:xfrm>
            <a:off x="1564105" y="2646947"/>
            <a:ext cx="9688162" cy="2342116"/>
            <a:chOff x="1564105" y="2646947"/>
            <a:chExt cx="9688162" cy="2342116"/>
          </a:xfrm>
        </p:grpSpPr>
        <p:grpSp>
          <p:nvGrpSpPr>
            <p:cNvPr id="14" name="Group 13">
              <a:extLst>
                <a:ext uri="{FF2B5EF4-FFF2-40B4-BE49-F238E27FC236}">
                  <a16:creationId xmlns:a16="http://schemas.microsoft.com/office/drawing/2014/main" id="{644F4DC5-F042-9C06-2FB1-83C3E996A81F}"/>
                </a:ext>
              </a:extLst>
            </p:cNvPr>
            <p:cNvGrpSpPr/>
            <p:nvPr/>
          </p:nvGrpSpPr>
          <p:grpSpPr>
            <a:xfrm>
              <a:off x="1564105" y="2646947"/>
              <a:ext cx="9688162" cy="2342116"/>
              <a:chOff x="1564105" y="2646947"/>
              <a:chExt cx="9688162" cy="2342116"/>
            </a:xfrm>
          </p:grpSpPr>
          <p:sp>
            <p:nvSpPr>
              <p:cNvPr id="4" name="TextBox 3">
                <a:extLst>
                  <a:ext uri="{FF2B5EF4-FFF2-40B4-BE49-F238E27FC236}">
                    <a16:creationId xmlns:a16="http://schemas.microsoft.com/office/drawing/2014/main" id="{678495F7-0715-A79E-BFBF-800872F050DD}"/>
                  </a:ext>
                </a:extLst>
              </p:cNvPr>
              <p:cNvSpPr txBox="1"/>
              <p:nvPr/>
            </p:nvSpPr>
            <p:spPr>
              <a:xfrm>
                <a:off x="1564105" y="2646947"/>
                <a:ext cx="2574758" cy="2308324"/>
              </a:xfrm>
              <a:prstGeom prst="rect">
                <a:avLst/>
              </a:prstGeom>
              <a:noFill/>
            </p:spPr>
            <p:txBody>
              <a:bodyPr wrap="square" rtlCol="0">
                <a:spAutoFit/>
              </a:bodyPr>
              <a:lstStyle/>
              <a:p>
                <a:r>
                  <a:rPr lang="en-US" u="sng" dirty="0">
                    <a:solidFill>
                      <a:srgbClr val="0070C0"/>
                    </a:solidFill>
                  </a:rPr>
                  <a:t>Original Population Info</a:t>
                </a:r>
              </a:p>
              <a:p>
                <a:r>
                  <a:rPr lang="en-US" dirty="0">
                    <a:solidFill>
                      <a:srgbClr val="0070C0"/>
                    </a:solidFill>
                  </a:rPr>
                  <a:t>(an individual)</a:t>
                </a:r>
              </a:p>
              <a:p>
                <a:endParaRPr lang="en-US" dirty="0">
                  <a:solidFill>
                    <a:srgbClr val="0070C0"/>
                  </a:solidFill>
                </a:endParaRPr>
              </a:p>
              <a:p>
                <a:r>
                  <a:rPr lang="en-US" dirty="0">
                    <a:solidFill>
                      <a:srgbClr val="0070C0"/>
                    </a:solidFill>
                  </a:rPr>
                  <a:t>(Numerical)</a:t>
                </a:r>
              </a:p>
              <a:p>
                <a:r>
                  <a:rPr lang="en-US" dirty="0">
                    <a:solidFill>
                      <a:srgbClr val="0070C0"/>
                    </a:solidFill>
                  </a:rPr>
                  <a:t>X</a:t>
                </a:r>
              </a:p>
              <a:p>
                <a:endParaRPr lang="en-US" dirty="0">
                  <a:solidFill>
                    <a:srgbClr val="0070C0"/>
                  </a:solidFill>
                </a:endParaRPr>
              </a:p>
              <a:p>
                <a:r>
                  <a:rPr lang="en-US" dirty="0">
                    <a:solidFill>
                      <a:srgbClr val="0070C0"/>
                    </a:solidFill>
                  </a:rPr>
                  <a:t>Categorical</a:t>
                </a:r>
              </a:p>
              <a:p>
                <a:r>
                  <a:rPr lang="en-US" i="1" dirty="0">
                    <a:solidFill>
                      <a:srgbClr val="0070C0"/>
                    </a:solidFill>
                  </a:rPr>
                  <a:t>p</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25008206-533B-A07F-5012-2A6713C95798}"/>
                      </a:ext>
                    </a:extLst>
                  </p:cNvPr>
                  <p:cNvSpPr txBox="1"/>
                  <p:nvPr/>
                </p:nvSpPr>
                <p:spPr>
                  <a:xfrm>
                    <a:off x="5638801" y="2646947"/>
                    <a:ext cx="2574758" cy="2342116"/>
                  </a:xfrm>
                  <a:prstGeom prst="rect">
                    <a:avLst/>
                  </a:prstGeom>
                  <a:noFill/>
                </p:spPr>
                <p:txBody>
                  <a:bodyPr wrap="square" rtlCol="0">
                    <a:spAutoFit/>
                  </a:bodyPr>
                  <a:lstStyle/>
                  <a:p>
                    <a:r>
                      <a:rPr lang="en-US" u="sng" dirty="0">
                        <a:solidFill>
                          <a:schemeClr val="accent2"/>
                        </a:solidFill>
                      </a:rPr>
                      <a:t>NEW Distribution</a:t>
                    </a:r>
                  </a:p>
                  <a:p>
                    <a:r>
                      <a:rPr lang="en-US" dirty="0">
                        <a:solidFill>
                          <a:schemeClr val="accent2"/>
                        </a:solidFill>
                      </a:rPr>
                      <a:t>(a group)</a:t>
                    </a:r>
                  </a:p>
                  <a:p>
                    <a:endParaRPr lang="en-US" dirty="0">
                      <a:solidFill>
                        <a:schemeClr val="accent2"/>
                      </a:solidFill>
                    </a:endParaRPr>
                  </a:p>
                  <a:p>
                    <a:r>
                      <a:rPr lang="en-US" dirty="0">
                        <a:solidFill>
                          <a:schemeClr val="accent2"/>
                        </a:solidFill>
                      </a:rPr>
                      <a:t>Sample Mean</a:t>
                    </a:r>
                  </a:p>
                  <a:p>
                    <a14:m>
                      <m:oMath xmlns:m="http://schemas.openxmlformats.org/officeDocument/2006/math">
                        <m:acc>
                          <m:accPr>
                            <m:chr m:val="̅"/>
                            <m:ctrlPr>
                              <a:rPr lang="en-US" b="0" i="1" smtClean="0">
                                <a:solidFill>
                                  <a:schemeClr val="accent2"/>
                                </a:solidFill>
                                <a:latin typeface="Cambria Math" panose="02040503050406030204" pitchFamily="18" charset="0"/>
                              </a:rPr>
                            </m:ctrlPr>
                          </m:accPr>
                          <m:e>
                            <m:r>
                              <a:rPr lang="en-US" b="0" i="1" smtClean="0">
                                <a:solidFill>
                                  <a:schemeClr val="accent2"/>
                                </a:solidFill>
                                <a:latin typeface="Cambria Math" panose="02040503050406030204" pitchFamily="18" charset="0"/>
                              </a:rPr>
                              <m:t>𝑋</m:t>
                            </m:r>
                          </m:e>
                        </m:acc>
                      </m:oMath>
                    </a14:m>
                    <a:r>
                      <a:rPr lang="en-US" dirty="0">
                        <a:solidFill>
                          <a:schemeClr val="accent2"/>
                        </a:solidFill>
                      </a:rPr>
                      <a:t> </a:t>
                    </a:r>
                  </a:p>
                  <a:p>
                    <a:endParaRPr lang="en-US" dirty="0">
                      <a:solidFill>
                        <a:schemeClr val="accent2"/>
                      </a:solidFill>
                    </a:endParaRPr>
                  </a:p>
                  <a:p>
                    <a:r>
                      <a:rPr lang="en-US" dirty="0">
                        <a:solidFill>
                          <a:schemeClr val="accent2"/>
                        </a:solidFill>
                      </a:rPr>
                      <a:t>Sample Proportion</a:t>
                    </a:r>
                  </a:p>
                  <a:p>
                    <a14:m>
                      <m:oMath xmlns:m="http://schemas.openxmlformats.org/officeDocument/2006/math">
                        <m:acc>
                          <m:accPr>
                            <m:chr m:val="̂"/>
                            <m:ctrlPr>
                              <a:rPr lang="en-US" b="0" i="1" smtClean="0">
                                <a:solidFill>
                                  <a:schemeClr val="accent2"/>
                                </a:solidFill>
                                <a:latin typeface="Cambria Math" panose="02040503050406030204" pitchFamily="18" charset="0"/>
                              </a:rPr>
                            </m:ctrlPr>
                          </m:accPr>
                          <m:e>
                            <m:r>
                              <a:rPr lang="en-US" b="0" i="1" smtClean="0">
                                <a:solidFill>
                                  <a:schemeClr val="accent2"/>
                                </a:solidFill>
                                <a:latin typeface="Cambria Math" panose="02040503050406030204" pitchFamily="18" charset="0"/>
                              </a:rPr>
                              <m:t>𝑝</m:t>
                            </m:r>
                          </m:e>
                        </m:acc>
                      </m:oMath>
                    </a14:m>
                    <a:r>
                      <a:rPr lang="en-US" dirty="0">
                        <a:solidFill>
                          <a:schemeClr val="accent2"/>
                        </a:solidFill>
                      </a:rPr>
                      <a:t> </a:t>
                    </a:r>
                  </a:p>
                </p:txBody>
              </p:sp>
            </mc:Choice>
            <mc:Fallback xmlns="">
              <p:sp>
                <p:nvSpPr>
                  <p:cNvPr id="5" name="TextBox 4">
                    <a:extLst>
                      <a:ext uri="{FF2B5EF4-FFF2-40B4-BE49-F238E27FC236}">
                        <a16:creationId xmlns:a16="http://schemas.microsoft.com/office/drawing/2014/main" id="{25008206-533B-A07F-5012-2A6713C95798}"/>
                      </a:ext>
                    </a:extLst>
                  </p:cNvPr>
                  <p:cNvSpPr txBox="1">
                    <a:spLocks noRot="1" noChangeAspect="1" noMove="1" noResize="1" noEditPoints="1" noAdjustHandles="1" noChangeArrowheads="1" noChangeShapeType="1" noTextEdit="1"/>
                  </p:cNvSpPr>
                  <p:nvPr/>
                </p:nvSpPr>
                <p:spPr>
                  <a:xfrm>
                    <a:off x="5638801" y="2646947"/>
                    <a:ext cx="2574758" cy="2342116"/>
                  </a:xfrm>
                  <a:prstGeom prst="rect">
                    <a:avLst/>
                  </a:prstGeom>
                  <a:blipFill>
                    <a:blip r:embed="rId2"/>
                    <a:stretch>
                      <a:fillRect l="-1970" t="-1081" b="-2162"/>
                    </a:stretch>
                  </a:blipFill>
                </p:spPr>
                <p:txBody>
                  <a:bodyPr/>
                  <a:lstStyle/>
                  <a:p>
                    <a:r>
                      <a:rPr lang="en-US">
                        <a:noFill/>
                      </a:rPr>
                      <a:t> </a:t>
                    </a:r>
                  </a:p>
                </p:txBody>
              </p:sp>
            </mc:Fallback>
          </mc:AlternateContent>
          <p:grpSp>
            <p:nvGrpSpPr>
              <p:cNvPr id="10" name="Group 9">
                <a:extLst>
                  <a:ext uri="{FF2B5EF4-FFF2-40B4-BE49-F238E27FC236}">
                    <a16:creationId xmlns:a16="http://schemas.microsoft.com/office/drawing/2014/main" id="{800569A5-4B94-6335-88AD-D2EABE182C9D}"/>
                  </a:ext>
                </a:extLst>
              </p:cNvPr>
              <p:cNvGrpSpPr/>
              <p:nvPr/>
            </p:nvGrpSpPr>
            <p:grpSpPr>
              <a:xfrm>
                <a:off x="2857500" y="3886199"/>
                <a:ext cx="2562726" cy="838200"/>
                <a:chOff x="3152274" y="3898231"/>
                <a:chExt cx="2562726" cy="838200"/>
              </a:xfrm>
            </p:grpSpPr>
            <p:cxnSp>
              <p:nvCxnSpPr>
                <p:cNvPr id="7" name="Straight Arrow Connector 6">
                  <a:extLst>
                    <a:ext uri="{FF2B5EF4-FFF2-40B4-BE49-F238E27FC236}">
                      <a16:creationId xmlns:a16="http://schemas.microsoft.com/office/drawing/2014/main" id="{2651311B-2EB9-DEC5-ECE7-B5B98BA6781E}"/>
                    </a:ext>
                  </a:extLst>
                </p:cNvPr>
                <p:cNvCxnSpPr/>
                <p:nvPr/>
              </p:nvCxnSpPr>
              <p:spPr>
                <a:xfrm>
                  <a:off x="3152274" y="3898231"/>
                  <a:ext cx="256272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2F1CB527-EF49-A2B9-445A-2E06473A7DE7}"/>
                    </a:ext>
                  </a:extLst>
                </p:cNvPr>
                <p:cNvCxnSpPr/>
                <p:nvPr/>
              </p:nvCxnSpPr>
              <p:spPr>
                <a:xfrm>
                  <a:off x="3152274" y="4736431"/>
                  <a:ext cx="256272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197C4C5B-C6E0-21DA-7548-FD9F1A8D5334}"/>
                    </a:ext>
                  </a:extLst>
                </p:cNvPr>
                <p:cNvSpPr txBox="1"/>
                <p:nvPr/>
              </p:nvSpPr>
              <p:spPr>
                <a:xfrm>
                  <a:off x="3651160" y="4132665"/>
                  <a:ext cx="1418145" cy="369332"/>
                </a:xfrm>
                <a:prstGeom prst="rect">
                  <a:avLst/>
                </a:prstGeom>
                <a:noFill/>
              </p:spPr>
              <p:txBody>
                <a:bodyPr wrap="none" rtlCol="0">
                  <a:spAutoFit/>
                </a:bodyPr>
                <a:lstStyle/>
                <a:p>
                  <a:r>
                    <a:rPr lang="en-US" dirty="0"/>
                    <a:t>CLT Formulas</a:t>
                  </a:r>
                </a:p>
              </p:txBody>
            </p:sp>
          </p:grpSp>
          <p:sp>
            <p:nvSpPr>
              <p:cNvPr id="11" name="TextBox 10">
                <a:extLst>
                  <a:ext uri="{FF2B5EF4-FFF2-40B4-BE49-F238E27FC236}">
                    <a16:creationId xmlns:a16="http://schemas.microsoft.com/office/drawing/2014/main" id="{E74C07B3-DE68-97D1-267F-666B281CF9A2}"/>
                  </a:ext>
                </a:extLst>
              </p:cNvPr>
              <p:cNvSpPr txBox="1"/>
              <p:nvPr/>
            </p:nvSpPr>
            <p:spPr>
              <a:xfrm>
                <a:off x="8073192" y="3987193"/>
                <a:ext cx="3179075" cy="369332"/>
              </a:xfrm>
              <a:prstGeom prst="rect">
                <a:avLst/>
              </a:prstGeom>
              <a:noFill/>
            </p:spPr>
            <p:txBody>
              <a:bodyPr wrap="none" rtlCol="0">
                <a:spAutoFit/>
              </a:bodyPr>
              <a:lstStyle/>
              <a:p>
                <a:r>
                  <a:rPr lang="en-US" dirty="0"/>
                  <a:t>Normal with NEW Mean and SD</a:t>
                </a:r>
              </a:p>
            </p:txBody>
          </p:sp>
        </p:grpSp>
        <p:sp>
          <p:nvSpPr>
            <p:cNvPr id="13" name="Right Brace 12">
              <a:extLst>
                <a:ext uri="{FF2B5EF4-FFF2-40B4-BE49-F238E27FC236}">
                  <a16:creationId xmlns:a16="http://schemas.microsoft.com/office/drawing/2014/main" id="{B7A41DE2-A36B-7576-1B80-6F37F34F7324}"/>
                </a:ext>
              </a:extLst>
            </p:cNvPr>
            <p:cNvSpPr/>
            <p:nvPr/>
          </p:nvSpPr>
          <p:spPr>
            <a:xfrm>
              <a:off x="7597942" y="3609474"/>
              <a:ext cx="397042" cy="1124770"/>
            </a:xfrm>
            <a:prstGeom prst="rightBrace">
              <a:avLst>
                <a:gd name="adj1" fmla="val 38636"/>
                <a:gd name="adj2" fmla="val 50000"/>
              </a:avLst>
            </a:prstGeom>
            <a:ln w="1905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211837191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705551-1B38-724A-BF50-5592CE6F7710}"/>
              </a:ext>
            </a:extLst>
          </p:cNvPr>
          <p:cNvSpPr>
            <a:spLocks noGrp="1"/>
          </p:cNvSpPr>
          <p:nvPr>
            <p:ph type="title"/>
          </p:nvPr>
        </p:nvSpPr>
        <p:spPr/>
        <p:txBody>
          <a:bodyPr/>
          <a:lstStyle/>
          <a:p>
            <a:r>
              <a:rPr lang="en-US" dirty="0"/>
              <a:t>Problem Session!!!</a:t>
            </a:r>
          </a:p>
        </p:txBody>
      </p:sp>
    </p:spTree>
    <p:extLst>
      <p:ext uri="{BB962C8B-B14F-4D97-AF65-F5344CB8AC3E}">
        <p14:creationId xmlns:p14="http://schemas.microsoft.com/office/powerpoint/2010/main" val="187212049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Practice Problem #1</a:t>
            </a:r>
          </a:p>
        </p:txBody>
      </p:sp>
      <p:sp>
        <p:nvSpPr>
          <p:cNvPr id="3" name="Content Placeholder 2"/>
          <p:cNvSpPr>
            <a:spLocks noGrp="1"/>
          </p:cNvSpPr>
          <p:nvPr>
            <p:ph idx="1"/>
          </p:nvPr>
        </p:nvSpPr>
        <p:spPr>
          <a:xfrm>
            <a:off x="838200" y="1333500"/>
            <a:ext cx="10515600" cy="4843463"/>
          </a:xfrm>
        </p:spPr>
        <p:txBody>
          <a:bodyPr>
            <a:normAutofit fontScale="85000" lnSpcReduction="20000"/>
          </a:bodyPr>
          <a:lstStyle/>
          <a:p>
            <a:pPr marL="0" indent="0">
              <a:buNone/>
            </a:pPr>
            <a:r>
              <a:rPr lang="en-US" dirty="0"/>
              <a:t>According to the Gallup Poll, 27% of U.S. adults have high levels of cholesterol. Gallup reports that such elevated levels “could be financially devastating to the U. S. healthcare system” and are a major concern to health insurance providers. According to recent studies, cholesterol levels in health U. S. adults average about 215 ml/Dl with a standard deviation of about 30 mg/DL and are roughly Normally distributed. If the cholesterol levels of a sample of 42 healthy adults is taken,</a:t>
            </a:r>
          </a:p>
          <a:p>
            <a:pPr marL="514350" indent="-514350">
              <a:buFont typeface="+mj-lt"/>
              <a:buAutoNum type="alphaLcParenR"/>
            </a:pPr>
            <a:r>
              <a:rPr lang="en-US" dirty="0"/>
              <a:t>What shape should the sampling distribution of the mean have?</a:t>
            </a:r>
          </a:p>
          <a:p>
            <a:pPr marL="514350" indent="-514350">
              <a:buFont typeface="+mj-lt"/>
              <a:buAutoNum type="alphaLcParenR"/>
            </a:pPr>
            <a:r>
              <a:rPr lang="en-US" dirty="0"/>
              <a:t>What would the mean of the sampling distribution be?</a:t>
            </a:r>
          </a:p>
          <a:p>
            <a:pPr marL="514350" indent="-514350">
              <a:buFont typeface="+mj-lt"/>
              <a:buAutoNum type="alphaLcParenR"/>
            </a:pPr>
            <a:r>
              <a:rPr lang="en-US" dirty="0"/>
              <a:t>What would its standard deviation be?</a:t>
            </a:r>
          </a:p>
          <a:p>
            <a:pPr marL="514350" indent="-514350">
              <a:buFont typeface="+mj-lt"/>
              <a:buAutoNum type="alphaLcParenR"/>
            </a:pPr>
            <a:r>
              <a:rPr lang="en-US" dirty="0"/>
              <a:t>What is the probability of obtaining a sample mean less than 200 ml/Dl?</a:t>
            </a:r>
          </a:p>
          <a:p>
            <a:pPr marL="514350" indent="-514350">
              <a:buFont typeface="+mj-lt"/>
              <a:buAutoNum type="alphaLcParenR"/>
            </a:pPr>
            <a:r>
              <a:rPr lang="en-US" dirty="0"/>
              <a:t>What is the probability of obtaining a sample mean between 208 and 220 ml/Dl?</a:t>
            </a:r>
          </a:p>
          <a:p>
            <a:pPr marL="514350" indent="-514350">
              <a:buFont typeface="+mj-lt"/>
              <a:buAutoNum type="alphaLcParenR"/>
            </a:pPr>
            <a:r>
              <a:rPr lang="en-US" dirty="0"/>
              <a:t>What sample mean cholesterol level is at the 80th percentile?</a:t>
            </a:r>
          </a:p>
          <a:p>
            <a:pPr marL="514350" indent="-514350">
              <a:buFont typeface="+mj-lt"/>
              <a:buAutoNum type="alphaLcParenR"/>
            </a:pPr>
            <a:r>
              <a:rPr lang="en-US" dirty="0"/>
              <a:t>If the sample size were increased to 100, how would your answers to parts a-c change?</a:t>
            </a:r>
          </a:p>
        </p:txBody>
      </p:sp>
    </p:spTree>
    <p:extLst>
      <p:ext uri="{BB962C8B-B14F-4D97-AF65-F5344CB8AC3E}">
        <p14:creationId xmlns:p14="http://schemas.microsoft.com/office/powerpoint/2010/main" val="244170329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Practice Problem #1 Solution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6781800" cy="4351338"/>
              </a:xfrm>
            </p:spPr>
            <p:txBody>
              <a:bodyPr>
                <a:normAutofit fontScale="92500" lnSpcReduction="20000"/>
              </a:bodyPr>
              <a:lstStyle/>
              <a:p>
                <a14:m>
                  <m:oMath xmlns:m="http://schemas.openxmlformats.org/officeDocument/2006/math">
                    <m:r>
                      <a:rPr lang="en-US"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ea typeface="Cambria Math" panose="02040503050406030204" pitchFamily="18" charset="0"/>
                      </a:rPr>
                      <m:t>=215 </m:t>
                    </m:r>
                    <m:r>
                      <a:rPr lang="en-US" b="0" i="1" smtClean="0">
                        <a:latin typeface="Cambria Math" panose="02040503050406030204" pitchFamily="18" charset="0"/>
                        <a:ea typeface="Cambria Math" panose="02040503050406030204" pitchFamily="18" charset="0"/>
                      </a:rPr>
                      <m:t>𝑚𝑔</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𝑑𝐿</m:t>
                    </m:r>
                  </m:oMath>
                </a14:m>
                <a:r>
                  <a:rPr lang="en-US" dirty="0"/>
                  <a:t>, </a:t>
                </a:r>
                <a14:m>
                  <m:oMath xmlns:m="http://schemas.openxmlformats.org/officeDocument/2006/math">
                    <m:r>
                      <a:rPr lang="en-US" i="1" smtClean="0">
                        <a:latin typeface="Cambria Math" panose="02040503050406030204" pitchFamily="18" charset="0"/>
                        <a:ea typeface="Cambria Math" panose="02040503050406030204" pitchFamily="18" charset="0"/>
                      </a:rPr>
                      <m:t>𝜎</m:t>
                    </m:r>
                    <m:r>
                      <a:rPr lang="en-US" b="0" i="1" smtClean="0">
                        <a:latin typeface="Cambria Math" panose="02040503050406030204" pitchFamily="18" charset="0"/>
                        <a:ea typeface="Cambria Math" panose="02040503050406030204" pitchFamily="18" charset="0"/>
                      </a:rPr>
                      <m:t>=30 </m:t>
                    </m:r>
                    <m:r>
                      <a:rPr lang="en-US" b="0" i="1" smtClean="0">
                        <a:latin typeface="Cambria Math" panose="02040503050406030204" pitchFamily="18" charset="0"/>
                        <a:ea typeface="Cambria Math" panose="02040503050406030204" pitchFamily="18" charset="0"/>
                      </a:rPr>
                      <m:t>𝑚𝑔</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𝑑𝐿</m:t>
                    </m:r>
                  </m:oMath>
                </a14:m>
                <a:r>
                  <a:rPr lang="en-US" dirty="0"/>
                  <a:t>, </a:t>
                </a:r>
                <a14:m>
                  <m:oMath xmlns:m="http://schemas.openxmlformats.org/officeDocument/2006/math">
                    <m:r>
                      <a:rPr lang="en-US" b="0" i="1" smtClean="0">
                        <a:latin typeface="Cambria Math" panose="02040503050406030204" pitchFamily="18" charset="0"/>
                      </a:rPr>
                      <m:t>𝑛</m:t>
                    </m:r>
                    <m:r>
                      <a:rPr lang="en-US" b="0" i="1" smtClean="0">
                        <a:latin typeface="Cambria Math" panose="02040503050406030204" pitchFamily="18" charset="0"/>
                      </a:rPr>
                      <m:t>=42</m:t>
                    </m:r>
                  </m:oMath>
                </a14:m>
                <a:endParaRPr lang="en-US" dirty="0"/>
              </a:p>
              <a:p>
                <a:endParaRPr lang="en-US" dirty="0"/>
              </a:p>
              <a:p>
                <a:pPr marL="514350" indent="-514350">
                  <a:buFont typeface="+mj-lt"/>
                  <a:buAutoNum type="alphaLcParenR"/>
                </a:pPr>
                <a:r>
                  <a:rPr lang="en-US" dirty="0"/>
                  <a:t>Symmetric, bell-shaped</a:t>
                </a:r>
              </a:p>
              <a:p>
                <a:pPr marL="514350" indent="-514350">
                  <a:buFont typeface="+mj-lt"/>
                  <a:buAutoNum type="alphaLcParenR"/>
                </a:pPr>
                <a:r>
                  <a:rPr lang="en-US" dirty="0"/>
                  <a:t>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𝑥</m:t>
                            </m:r>
                          </m:e>
                        </m:acc>
                      </m:sub>
                    </m:sSub>
                    <m:r>
                      <a:rPr lang="en-US" b="0" i="1" smtClean="0">
                        <a:latin typeface="Cambria Math" panose="02040503050406030204" pitchFamily="18" charset="0"/>
                      </a:rPr>
                      <m:t>=215 </m:t>
                    </m:r>
                    <m:r>
                      <a:rPr lang="en-US" b="0" i="1" smtClean="0">
                        <a:latin typeface="Cambria Math" panose="02040503050406030204" pitchFamily="18" charset="0"/>
                      </a:rPr>
                      <m:t>𝑚𝑔</m:t>
                    </m:r>
                    <m:r>
                      <a:rPr lang="en-US" b="0" i="1" smtClean="0">
                        <a:latin typeface="Cambria Math" panose="02040503050406030204" pitchFamily="18" charset="0"/>
                      </a:rPr>
                      <m:t>/</m:t>
                    </m:r>
                    <m:r>
                      <a:rPr lang="en-US" b="0" i="1" smtClean="0">
                        <a:latin typeface="Cambria Math" panose="02040503050406030204" pitchFamily="18" charset="0"/>
                      </a:rPr>
                      <m:t>𝑑𝐿</m:t>
                    </m:r>
                  </m:oMath>
                </a14:m>
                <a:endParaRPr lang="en-US" dirty="0"/>
              </a:p>
              <a:p>
                <a:pPr marL="514350" indent="-514350">
                  <a:buFont typeface="+mj-lt"/>
                  <a:buAutoNum type="alphaLcParenR"/>
                </a:pPr>
                <a:r>
                  <a:rPr lang="en-US" dirty="0"/>
                  <a:t>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𝜎</m:t>
                        </m:r>
                      </m:e>
                      <m:sub>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𝑥</m:t>
                            </m:r>
                          </m:e>
                        </m:acc>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30</m:t>
                        </m:r>
                      </m:num>
                      <m:den>
                        <m:rad>
                          <m:radPr>
                            <m:degHide m:val="on"/>
                            <m:ctrlPr>
                              <a:rPr lang="en-US" b="0" i="1" smtClean="0">
                                <a:latin typeface="Cambria Math" panose="02040503050406030204" pitchFamily="18" charset="0"/>
                              </a:rPr>
                            </m:ctrlPr>
                          </m:radPr>
                          <m:deg/>
                          <m:e>
                            <m:r>
                              <a:rPr lang="en-US" b="0" i="1" smtClean="0">
                                <a:latin typeface="Cambria Math" panose="02040503050406030204" pitchFamily="18" charset="0"/>
                              </a:rPr>
                              <m:t>42</m:t>
                            </m:r>
                          </m:e>
                        </m:rad>
                      </m:den>
                    </m:f>
                    <m:r>
                      <a:rPr lang="en-US" b="0" i="1" smtClean="0">
                        <a:latin typeface="Cambria Math" panose="02040503050406030204" pitchFamily="18" charset="0"/>
                        <a:ea typeface="Cambria Math" panose="02040503050406030204" pitchFamily="18" charset="0"/>
                      </a:rPr>
                      <m:t>≈4.6291</m:t>
                    </m:r>
                    <m:r>
                      <a:rPr lang="en-US" b="0" i="1" smtClean="0">
                        <a:latin typeface="Cambria Math" panose="02040503050406030204" pitchFamily="18" charset="0"/>
                      </a:rPr>
                      <m:t> </m:t>
                    </m:r>
                    <m:r>
                      <a:rPr lang="en-US" b="0" i="1" smtClean="0">
                        <a:latin typeface="Cambria Math" panose="02040503050406030204" pitchFamily="18" charset="0"/>
                      </a:rPr>
                      <m:t>𝑚𝑔</m:t>
                    </m:r>
                    <m:r>
                      <a:rPr lang="en-US" b="0" i="1" smtClean="0">
                        <a:latin typeface="Cambria Math" panose="02040503050406030204" pitchFamily="18" charset="0"/>
                      </a:rPr>
                      <m:t>/</m:t>
                    </m:r>
                    <m:r>
                      <a:rPr lang="en-US" b="0" i="1" smtClean="0">
                        <a:latin typeface="Cambria Math" panose="02040503050406030204" pitchFamily="18" charset="0"/>
                      </a:rPr>
                      <m:t>𝑑𝐿</m:t>
                    </m:r>
                  </m:oMath>
                </a14:m>
                <a:endParaRPr lang="en-US" dirty="0"/>
              </a:p>
              <a:p>
                <a:pPr marL="514350" indent="-514350">
                  <a:buFont typeface="+mj-lt"/>
                  <a:buAutoNum type="alphaLcParenR"/>
                </a:pPr>
                <a:r>
                  <a:rPr lang="en-US" dirty="0"/>
                  <a:t>P(</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𝑥</m:t>
                        </m:r>
                      </m:e>
                    </m:acc>
                  </m:oMath>
                </a14:m>
                <a:r>
                  <a:rPr lang="en-US" dirty="0"/>
                  <a:t> &lt;= 200) = </a:t>
                </a:r>
                <a:r>
                  <a:rPr lang="en-US" b="1" dirty="0">
                    <a:solidFill>
                      <a:srgbClr val="FF0000"/>
                    </a:solidFill>
                  </a:rPr>
                  <a:t>0.0006</a:t>
                </a:r>
              </a:p>
              <a:p>
                <a:pPr marL="514350" indent="-514350">
                  <a:buFont typeface="+mj-lt"/>
                  <a:buAutoNum type="alphaLcParenR"/>
                </a:pPr>
                <a:r>
                  <a:rPr lang="en-US" dirty="0"/>
                  <a:t>P(208 &lt;=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𝑥</m:t>
                        </m:r>
                      </m:e>
                    </m:acc>
                  </m:oMath>
                </a14:m>
                <a:r>
                  <a:rPr lang="en-US" dirty="0"/>
                  <a:t> &lt;= 220) = </a:t>
                </a:r>
                <a:r>
                  <a:rPr lang="en-US" b="1" dirty="0">
                    <a:solidFill>
                      <a:srgbClr val="FF0000"/>
                    </a:solidFill>
                  </a:rPr>
                  <a:t>0.79476</a:t>
                </a:r>
              </a:p>
              <a:p>
                <a:pPr marL="514350" indent="-514350">
                  <a:buFont typeface="+mj-lt"/>
                  <a:buAutoNum type="alphaLcParenR"/>
                </a:pPr>
                <a:r>
                  <a:rPr lang="en-US" dirty="0"/>
                  <a:t>P(</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𝑥</m:t>
                        </m:r>
                      </m:e>
                    </m:acc>
                  </m:oMath>
                </a14:m>
                <a:r>
                  <a:rPr lang="en-US" dirty="0"/>
                  <a:t> &lt;= </a:t>
                </a:r>
                <a:r>
                  <a:rPr lang="en-US" b="1" dirty="0">
                    <a:solidFill>
                      <a:srgbClr val="FF0000"/>
                    </a:solidFill>
                  </a:rPr>
                  <a:t>218.9</a:t>
                </a:r>
                <a:r>
                  <a:rPr lang="en-US" dirty="0"/>
                  <a:t>) = 0.80 </a:t>
                </a:r>
              </a:p>
              <a:p>
                <a:pPr marL="514350" indent="-514350">
                  <a:buFont typeface="+mj-lt"/>
                  <a:buAutoNum type="alphaLcParenR"/>
                </a:pPr>
                <a:r>
                  <a:rPr lang="en-US" dirty="0"/>
                  <a:t>Only the standard deviation of the sampling distribution would change from 4.6291 mg/</a:t>
                </a:r>
                <a:r>
                  <a:rPr lang="en-US" dirty="0" err="1"/>
                  <a:t>dL</a:t>
                </a:r>
                <a:r>
                  <a:rPr lang="en-US" dirty="0"/>
                  <a:t> to 3 mg/</a:t>
                </a:r>
                <a:r>
                  <a:rPr lang="en-US" dirty="0" err="1"/>
                  <a:t>dL</a:t>
                </a:r>
                <a:endParaRPr lang="en-US" dirty="0"/>
              </a:p>
              <a:p>
                <a:pPr marL="514350" indent="-514350">
                  <a:buFont typeface="+mj-lt"/>
                  <a:buAutoNum type="alphaLcParenR"/>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6781800" cy="4351338"/>
              </a:xfrm>
              <a:blipFill>
                <a:blip r:embed="rId2"/>
                <a:stretch>
                  <a:fillRect l="-1685" t="-3488" b="-2326"/>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95140FF3-EE74-41AB-B28C-8F7AA025F8CE}"/>
              </a:ext>
            </a:extLst>
          </p:cNvPr>
          <p:cNvPicPr>
            <a:picLocks noChangeAspect="1"/>
          </p:cNvPicPr>
          <p:nvPr/>
        </p:nvPicPr>
        <p:blipFill rotWithShape="1">
          <a:blip r:embed="rId3">
            <a:extLst>
              <a:ext uri="{28A0092B-C50C-407E-A947-70E740481C1C}">
                <a14:useLocalDpi xmlns:a14="http://schemas.microsoft.com/office/drawing/2010/main" val="0"/>
              </a:ext>
            </a:extLst>
          </a:blip>
          <a:srcRect l="-226" t="-3005" r="1467" b="36100"/>
          <a:stretch/>
        </p:blipFill>
        <p:spPr>
          <a:xfrm>
            <a:off x="7747686" y="47109"/>
            <a:ext cx="4290268" cy="1778516"/>
          </a:xfrm>
          <a:prstGeom prst="rect">
            <a:avLst/>
          </a:prstGeom>
        </p:spPr>
      </p:pic>
      <p:pic>
        <p:nvPicPr>
          <p:cNvPr id="5" name="Picture 4">
            <a:extLst>
              <a:ext uri="{FF2B5EF4-FFF2-40B4-BE49-F238E27FC236}">
                <a16:creationId xmlns:a16="http://schemas.microsoft.com/office/drawing/2014/main" id="{B198AA54-8E32-4639-BEA2-17582F4BCB02}"/>
              </a:ext>
            </a:extLst>
          </p:cNvPr>
          <p:cNvPicPr>
            <a:picLocks noChangeAspect="1"/>
          </p:cNvPicPr>
          <p:nvPr/>
        </p:nvPicPr>
        <p:blipFill rotWithShape="1">
          <a:blip r:embed="rId4">
            <a:extLst>
              <a:ext uri="{28A0092B-C50C-407E-A947-70E740481C1C}">
                <a14:useLocalDpi xmlns:a14="http://schemas.microsoft.com/office/drawing/2010/main" val="0"/>
              </a:ext>
            </a:extLst>
          </a:blip>
          <a:srcRect l="21461" t="11425" r="491" b="35239"/>
          <a:stretch/>
        </p:blipFill>
        <p:spPr>
          <a:xfrm>
            <a:off x="6388162" y="2338515"/>
            <a:ext cx="2582844" cy="1585785"/>
          </a:xfrm>
          <a:prstGeom prst="rect">
            <a:avLst/>
          </a:prstGeom>
        </p:spPr>
      </p:pic>
      <p:pic>
        <p:nvPicPr>
          <p:cNvPr id="6" name="Picture 5">
            <a:extLst>
              <a:ext uri="{FF2B5EF4-FFF2-40B4-BE49-F238E27FC236}">
                <a16:creationId xmlns:a16="http://schemas.microsoft.com/office/drawing/2014/main" id="{F308345A-FC3E-4A39-B2A7-E85A3EC71829}"/>
              </a:ext>
            </a:extLst>
          </p:cNvPr>
          <p:cNvPicPr>
            <a:picLocks noChangeAspect="1"/>
          </p:cNvPicPr>
          <p:nvPr/>
        </p:nvPicPr>
        <p:blipFill rotWithShape="1">
          <a:blip r:embed="rId5">
            <a:extLst>
              <a:ext uri="{28A0092B-C50C-407E-A947-70E740481C1C}">
                <a14:useLocalDpi xmlns:a14="http://schemas.microsoft.com/office/drawing/2010/main" val="0"/>
              </a:ext>
            </a:extLst>
          </a:blip>
          <a:srcRect l="20174" t="11165" b="34848"/>
          <a:stretch/>
        </p:blipFill>
        <p:spPr>
          <a:xfrm>
            <a:off x="9316995" y="3924300"/>
            <a:ext cx="2467356" cy="1549744"/>
          </a:xfrm>
          <a:prstGeom prst="rect">
            <a:avLst/>
          </a:prstGeom>
        </p:spPr>
      </p:pic>
      <p:cxnSp>
        <p:nvCxnSpPr>
          <p:cNvPr id="7" name="Straight Arrow Connector 6">
            <a:extLst>
              <a:ext uri="{FF2B5EF4-FFF2-40B4-BE49-F238E27FC236}">
                <a16:creationId xmlns:a16="http://schemas.microsoft.com/office/drawing/2014/main" id="{D541106A-F4FD-4B12-B6E5-7B0F13F6B8CF}"/>
              </a:ext>
            </a:extLst>
          </p:cNvPr>
          <p:cNvCxnSpPr>
            <a:cxnSpLocks/>
          </p:cNvCxnSpPr>
          <p:nvPr/>
        </p:nvCxnSpPr>
        <p:spPr>
          <a:xfrm flipV="1">
            <a:off x="4444315" y="1464275"/>
            <a:ext cx="5295900" cy="2609850"/>
          </a:xfrm>
          <a:prstGeom prst="straightConnector1">
            <a:avLst/>
          </a:prstGeom>
          <a:ln w="9525">
            <a:solidFill>
              <a:srgbClr val="C00000"/>
            </a:solidFill>
            <a:tailEnd type="triangle"/>
          </a:ln>
        </p:spPr>
        <p:style>
          <a:lnRef idx="3">
            <a:schemeClr val="dk1"/>
          </a:lnRef>
          <a:fillRef idx="0">
            <a:schemeClr val="dk1"/>
          </a:fillRef>
          <a:effectRef idx="2">
            <a:schemeClr val="dk1"/>
          </a:effectRef>
          <a:fontRef idx="minor">
            <a:schemeClr val="tx1"/>
          </a:fontRef>
        </p:style>
      </p:cxnSp>
      <p:cxnSp>
        <p:nvCxnSpPr>
          <p:cNvPr id="10" name="Straight Arrow Connector 9">
            <a:extLst>
              <a:ext uri="{FF2B5EF4-FFF2-40B4-BE49-F238E27FC236}">
                <a16:creationId xmlns:a16="http://schemas.microsoft.com/office/drawing/2014/main" id="{D812CC67-ED82-44C2-A8E9-E546825117C7}"/>
              </a:ext>
            </a:extLst>
          </p:cNvPr>
          <p:cNvCxnSpPr>
            <a:cxnSpLocks/>
          </p:cNvCxnSpPr>
          <p:nvPr/>
        </p:nvCxnSpPr>
        <p:spPr>
          <a:xfrm flipV="1">
            <a:off x="5545218" y="4024956"/>
            <a:ext cx="1246107" cy="547171"/>
          </a:xfrm>
          <a:prstGeom prst="straightConnector1">
            <a:avLst/>
          </a:prstGeom>
          <a:ln w="9525">
            <a:solidFill>
              <a:srgbClr val="C00000"/>
            </a:solidFill>
            <a:tailEnd type="triangle"/>
          </a:ln>
        </p:spPr>
        <p:style>
          <a:lnRef idx="3">
            <a:schemeClr val="dk1"/>
          </a:lnRef>
          <a:fillRef idx="0">
            <a:schemeClr val="dk1"/>
          </a:fillRef>
          <a:effectRef idx="2">
            <a:schemeClr val="dk1"/>
          </a:effectRef>
          <a:fontRef idx="minor">
            <a:schemeClr val="tx1"/>
          </a:fontRef>
        </p:style>
      </p:cxnSp>
      <p:cxnSp>
        <p:nvCxnSpPr>
          <p:cNvPr id="12" name="Straight Arrow Connector 11">
            <a:extLst>
              <a:ext uri="{FF2B5EF4-FFF2-40B4-BE49-F238E27FC236}">
                <a16:creationId xmlns:a16="http://schemas.microsoft.com/office/drawing/2014/main" id="{87D8745E-4118-4DE8-9346-162C9298ADB8}"/>
              </a:ext>
            </a:extLst>
          </p:cNvPr>
          <p:cNvCxnSpPr>
            <a:cxnSpLocks/>
          </p:cNvCxnSpPr>
          <p:nvPr/>
        </p:nvCxnSpPr>
        <p:spPr>
          <a:xfrm>
            <a:off x="4435561" y="4984407"/>
            <a:ext cx="5103855" cy="0"/>
          </a:xfrm>
          <a:prstGeom prst="straightConnector1">
            <a:avLst/>
          </a:prstGeom>
          <a:ln w="9525">
            <a:solidFill>
              <a:srgbClr val="C00000"/>
            </a:solidFill>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410553739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 #1</a:t>
            </a:r>
          </a:p>
        </p:txBody>
      </p:sp>
      <p:sp>
        <p:nvSpPr>
          <p:cNvPr id="3" name="Content Placeholder 2"/>
          <p:cNvSpPr>
            <a:spLocks noGrp="1"/>
          </p:cNvSpPr>
          <p:nvPr>
            <p:ph idx="1"/>
          </p:nvPr>
        </p:nvSpPr>
        <p:spPr/>
        <p:txBody>
          <a:bodyPr>
            <a:normAutofit fontScale="92500" lnSpcReduction="10000"/>
          </a:bodyPr>
          <a:lstStyle/>
          <a:p>
            <a:pPr marL="0" indent="0">
              <a:buNone/>
            </a:pPr>
            <a:r>
              <a:rPr lang="en-US" dirty="0"/>
              <a:t>An investment website can tell what devices are used to access the site. The site managers wonder whether they should enhance the facilities for trading via “smart phones” so they want to estimate the proportion of users who access the site that way (even if they also use their computers sometimes). They draw a random sample of 200 investors from their customers. Suppose that the true proportion of smart phone users was 36%.</a:t>
            </a:r>
          </a:p>
          <a:p>
            <a:pPr marL="514350" indent="-514350">
              <a:buFont typeface="+mj-lt"/>
              <a:buAutoNum type="alphaLcParenR"/>
            </a:pPr>
            <a:r>
              <a:rPr lang="en-US" dirty="0"/>
              <a:t>What would you expect the shape of the sampling distribution for the sample proportion to be?</a:t>
            </a:r>
          </a:p>
          <a:p>
            <a:pPr marL="514350" indent="-514350">
              <a:buFont typeface="+mj-lt"/>
              <a:buAutoNum type="alphaLcParenR"/>
            </a:pPr>
            <a:r>
              <a:rPr lang="en-US" dirty="0"/>
              <a:t>What would be the mean of this sampling distribution?</a:t>
            </a:r>
          </a:p>
          <a:p>
            <a:pPr marL="514350" indent="-514350">
              <a:buFont typeface="+mj-lt"/>
              <a:buAutoNum type="alphaLcParenR"/>
            </a:pPr>
            <a:r>
              <a:rPr lang="en-US" dirty="0"/>
              <a:t>If the sample size were increased to 500, would your answers change? Explain.</a:t>
            </a:r>
          </a:p>
          <a:p>
            <a:endParaRPr lang="en-US" dirty="0"/>
          </a:p>
        </p:txBody>
      </p:sp>
    </p:spTree>
    <p:custDataLst>
      <p:tags r:id="rId1"/>
    </p:custData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 #1 Solution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77500" lnSpcReduction="20000"/>
              </a:bodyPr>
              <a:lstStyle/>
              <a:p>
                <a:pPr marL="514350" indent="-514350">
                  <a:buFont typeface="+mj-lt"/>
                  <a:buAutoNum type="alphaLcParenR"/>
                </a:pPr>
                <a:r>
                  <a:rPr lang="en-US" dirty="0"/>
                  <a:t>np = 200(0.36) = 72 and nq = 200(1 – 0.36) = 128; Normal</a:t>
                </a:r>
              </a:p>
              <a:p>
                <a:pPr marL="514350" indent="-514350">
                  <a:buFont typeface="+mj-lt"/>
                  <a:buAutoNum type="alphaLcParenR"/>
                </a:pPr>
                <a:endParaRPr lang="en-US" dirty="0"/>
              </a:p>
              <a:p>
                <a:pPr marL="514350" indent="-514350">
                  <a:buFont typeface="+mj-lt"/>
                  <a:buAutoNum type="alphaLcParenR"/>
                </a:pP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a:ea typeface="Cambria Math"/>
                          </a:rPr>
                          <m:t>𝜇</m:t>
                        </m:r>
                      </m:e>
                      <m:sub>
                        <m:acc>
                          <m:accPr>
                            <m:chr m:val="̂"/>
                            <m:ctrlPr>
                              <a:rPr lang="en-US" i="1" smtClean="0">
                                <a:latin typeface="Cambria Math" panose="02040503050406030204" pitchFamily="18" charset="0"/>
                              </a:rPr>
                            </m:ctrlPr>
                          </m:accPr>
                          <m:e>
                            <m:r>
                              <a:rPr lang="en-US" b="0" i="1" smtClean="0">
                                <a:latin typeface="Cambria Math"/>
                              </a:rPr>
                              <m:t>𝑝</m:t>
                            </m:r>
                          </m:e>
                        </m:acc>
                      </m:sub>
                    </m:sSub>
                  </m:oMath>
                </a14:m>
                <a:r>
                  <a:rPr lang="en-US" dirty="0"/>
                  <a:t> = 0.36</a:t>
                </a:r>
              </a:p>
              <a:p>
                <a:pPr marL="514350" indent="-514350">
                  <a:buFont typeface="+mj-lt"/>
                  <a:buAutoNum type="alphaLcParenR"/>
                </a:pPr>
                <a:endParaRPr lang="en-US" dirty="0"/>
              </a:p>
              <a:p>
                <a:pPr marL="514350" indent="-514350">
                  <a:buFont typeface="+mj-lt"/>
                  <a:buAutoNum type="alphaLcParenR"/>
                </a:pPr>
                <a14:m>
                  <m:oMath xmlns:m="http://schemas.openxmlformats.org/officeDocument/2006/math">
                    <m:sSub>
                      <m:sSubPr>
                        <m:ctrlPr>
                          <a:rPr lang="en-US" i="1">
                            <a:latin typeface="Cambria Math" panose="02040503050406030204" pitchFamily="18" charset="0"/>
                          </a:rPr>
                        </m:ctrlPr>
                      </m:sSubPr>
                      <m:e>
                        <m:r>
                          <a:rPr lang="en-US" i="1">
                            <a:latin typeface="Cambria Math"/>
                            <a:ea typeface="Cambria Math"/>
                          </a:rPr>
                          <m:t>𝜎</m:t>
                        </m:r>
                      </m:e>
                      <m:sub>
                        <m:acc>
                          <m:accPr>
                            <m:chr m:val="̂"/>
                            <m:ctrlPr>
                              <a:rPr lang="en-US" i="1">
                                <a:latin typeface="Cambria Math" panose="02040503050406030204" pitchFamily="18" charset="0"/>
                              </a:rPr>
                            </m:ctrlPr>
                          </m:accPr>
                          <m:e>
                            <m:r>
                              <a:rPr lang="en-US" i="1">
                                <a:latin typeface="Cambria Math"/>
                              </a:rPr>
                              <m:t>𝑝</m:t>
                            </m:r>
                          </m:e>
                        </m:acc>
                      </m:sub>
                    </m:sSub>
                    <m:r>
                      <a:rPr lang="en-US" i="1">
                        <a:latin typeface="Cambria Math"/>
                      </a:rPr>
                      <m:t>=</m:t>
                    </m:r>
                    <m:rad>
                      <m:radPr>
                        <m:degHide m:val="on"/>
                        <m:ctrlPr>
                          <a:rPr lang="en-US" i="1">
                            <a:latin typeface="Cambria Math" panose="02040503050406030204" pitchFamily="18" charset="0"/>
                          </a:rPr>
                        </m:ctrlPr>
                      </m:radPr>
                      <m:deg/>
                      <m:e>
                        <m:f>
                          <m:fPr>
                            <m:ctrlPr>
                              <a:rPr lang="en-US" i="1">
                                <a:latin typeface="Cambria Math" panose="02040503050406030204" pitchFamily="18" charset="0"/>
                              </a:rPr>
                            </m:ctrlPr>
                          </m:fPr>
                          <m:num>
                            <m:r>
                              <a:rPr lang="en-US" i="1">
                                <a:latin typeface="Cambria Math"/>
                              </a:rPr>
                              <m:t>0.36(1−0.36)</m:t>
                            </m:r>
                          </m:num>
                          <m:den>
                            <m:r>
                              <a:rPr lang="en-US" i="1">
                                <a:latin typeface="Cambria Math"/>
                              </a:rPr>
                              <m:t>200</m:t>
                            </m:r>
                          </m:den>
                        </m:f>
                      </m:e>
                    </m:rad>
                    <m:r>
                      <a:rPr lang="en-US" i="1">
                        <a:latin typeface="Cambria Math"/>
                      </a:rPr>
                      <m:t>=0.0339</m:t>
                    </m:r>
                  </m:oMath>
                </a14:m>
                <a:endParaRPr lang="en-US" dirty="0"/>
              </a:p>
              <a:p>
                <a:pPr marL="514350" indent="-514350">
                  <a:buFont typeface="+mj-lt"/>
                  <a:buAutoNum type="alphaLcParenR"/>
                </a:pPr>
                <a:endParaRPr lang="en-US" dirty="0"/>
              </a:p>
              <a:p>
                <a:pPr marL="512763" indent="0">
                  <a:buNone/>
                </a:pPr>
                <a14:m>
                  <m:oMathPara xmlns:m="http://schemas.openxmlformats.org/officeDocument/2006/math">
                    <m:oMathParaPr>
                      <m:jc m:val="left"/>
                    </m:oMathParaPr>
                    <m:oMath xmlns:m="http://schemas.openxmlformats.org/officeDocument/2006/math">
                      <m:sSub>
                        <m:sSubPr>
                          <m:ctrlPr>
                            <a:rPr lang="en-US" i="1">
                              <a:latin typeface="Cambria Math" panose="02040503050406030204" pitchFamily="18" charset="0"/>
                            </a:rPr>
                          </m:ctrlPr>
                        </m:sSubPr>
                        <m:e>
                          <m:r>
                            <a:rPr lang="en-US" i="1">
                              <a:latin typeface="Cambria Math"/>
                              <a:ea typeface="Cambria Math"/>
                            </a:rPr>
                            <m:t>𝜎</m:t>
                          </m:r>
                        </m:e>
                        <m:sub>
                          <m:acc>
                            <m:accPr>
                              <m:chr m:val="̂"/>
                              <m:ctrlPr>
                                <a:rPr lang="en-US" i="1">
                                  <a:latin typeface="Cambria Math" panose="02040503050406030204" pitchFamily="18" charset="0"/>
                                </a:rPr>
                              </m:ctrlPr>
                            </m:accPr>
                            <m:e>
                              <m:r>
                                <a:rPr lang="en-US" i="1">
                                  <a:latin typeface="Cambria Math"/>
                                </a:rPr>
                                <m:t>𝑝</m:t>
                              </m:r>
                            </m:e>
                          </m:acc>
                        </m:sub>
                      </m:sSub>
                      <m:r>
                        <a:rPr lang="en-US" i="1">
                          <a:latin typeface="Cambria Math"/>
                        </a:rPr>
                        <m:t>=</m:t>
                      </m:r>
                      <m:rad>
                        <m:radPr>
                          <m:degHide m:val="on"/>
                          <m:ctrlPr>
                            <a:rPr lang="en-US" i="1">
                              <a:latin typeface="Cambria Math" panose="02040503050406030204" pitchFamily="18" charset="0"/>
                            </a:rPr>
                          </m:ctrlPr>
                        </m:radPr>
                        <m:deg/>
                        <m:e>
                          <m:f>
                            <m:fPr>
                              <m:ctrlPr>
                                <a:rPr lang="en-US" i="1">
                                  <a:latin typeface="Cambria Math" panose="02040503050406030204" pitchFamily="18" charset="0"/>
                                </a:rPr>
                              </m:ctrlPr>
                            </m:fPr>
                            <m:num>
                              <m:r>
                                <a:rPr lang="en-US" i="1">
                                  <a:latin typeface="Cambria Math"/>
                                </a:rPr>
                                <m:t>0.36(1−0.36)</m:t>
                              </m:r>
                            </m:num>
                            <m:den>
                              <m:r>
                                <a:rPr lang="en-US" b="0" i="1" smtClean="0">
                                  <a:latin typeface="Cambria Math" panose="02040503050406030204" pitchFamily="18" charset="0"/>
                                </a:rPr>
                                <m:t>5</m:t>
                              </m:r>
                              <m:r>
                                <a:rPr lang="en-US" i="1">
                                  <a:latin typeface="Cambria Math"/>
                                </a:rPr>
                                <m:t>00</m:t>
                              </m:r>
                            </m:den>
                          </m:f>
                        </m:e>
                      </m:rad>
                      <m:r>
                        <a:rPr lang="en-US" i="1">
                          <a:latin typeface="Cambria Math"/>
                        </a:rPr>
                        <m:t>=0.0215</m:t>
                      </m:r>
                    </m:oMath>
                  </m:oMathPara>
                </a14:m>
                <a:endParaRPr lang="en-US" dirty="0"/>
              </a:p>
              <a:p>
                <a:pPr marL="0" indent="0">
                  <a:buNone/>
                </a:pPr>
                <a:endParaRPr lang="en-US" dirty="0"/>
              </a:p>
              <a:p>
                <a:pPr marL="0" indent="0">
                  <a:buNone/>
                </a:pPr>
                <a:r>
                  <a:rPr lang="en-US" dirty="0"/>
                  <a:t>No, only the standard deviation of the sampling distribution would change; it would decrease from 0.0339 to 0.0215.</a:t>
                </a:r>
              </a:p>
              <a:p>
                <a:pPr marL="0" indent="0">
                  <a:buNone/>
                </a:pPr>
                <a:endParaRPr lang="en-US" dirty="0"/>
              </a:p>
              <a:p>
                <a:pPr marL="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844" t="-2907" b="-581"/>
                </a:stretch>
              </a:blipFill>
            </p:spPr>
            <p:txBody>
              <a:bodyPr/>
              <a:lstStyle/>
              <a:p>
                <a:r>
                  <a:rPr lang="en-US">
                    <a:noFill/>
                  </a:rPr>
                  <a:t> </a:t>
                </a:r>
              </a:p>
            </p:txBody>
          </p:sp>
        </mc:Fallback>
      </mc:AlternateContent>
    </p:spTree>
    <p:custDataLst>
      <p:tags r:id="rId1"/>
    </p:custData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 #3</a:t>
            </a:r>
          </a:p>
        </p:txBody>
      </p:sp>
      <p:sp>
        <p:nvSpPr>
          <p:cNvPr id="3" name="Content Placeholder 2"/>
          <p:cNvSpPr>
            <a:spLocks noGrp="1"/>
          </p:cNvSpPr>
          <p:nvPr>
            <p:ph idx="1"/>
          </p:nvPr>
        </p:nvSpPr>
        <p:spPr/>
        <p:txBody>
          <a:bodyPr>
            <a:normAutofit fontScale="92500" lnSpcReduction="20000"/>
          </a:bodyPr>
          <a:lstStyle/>
          <a:p>
            <a:pPr>
              <a:buNone/>
            </a:pPr>
            <a:r>
              <a:rPr lang="en-US" dirty="0"/>
              <a:t>The investment website of Exercise 1 draws a random sample of 200 investors from their customers. Suppose that the true proportion of smart phone users is 36%.</a:t>
            </a:r>
          </a:p>
          <a:p>
            <a:pPr marL="514350" indent="-514350">
              <a:buFont typeface="+mj-lt"/>
              <a:buAutoNum type="alphaLcParenR"/>
            </a:pPr>
            <a:r>
              <a:rPr lang="en-US" dirty="0"/>
              <a:t>What would the standard deviation of the sampling distribution of the proportion of smart phone users be?</a:t>
            </a:r>
          </a:p>
          <a:p>
            <a:pPr marL="514350" indent="-514350">
              <a:buFont typeface="+mj-lt"/>
              <a:buAutoNum type="alphaLcParenR"/>
            </a:pPr>
            <a:r>
              <a:rPr lang="en-US" dirty="0"/>
              <a:t>What is the probability that the sample proportion of smart phone users is greater than 0.36?</a:t>
            </a:r>
          </a:p>
          <a:p>
            <a:pPr marL="514350" indent="-514350">
              <a:buFont typeface="+mj-lt"/>
              <a:buAutoNum type="alphaLcParenR"/>
            </a:pPr>
            <a:r>
              <a:rPr lang="en-US" dirty="0"/>
              <a:t>What is the probability that the sample proportion of smart phone users is between 0.30 and 0.40?</a:t>
            </a:r>
          </a:p>
          <a:p>
            <a:pPr marL="514350" indent="-514350">
              <a:buFont typeface="+mj-lt"/>
              <a:buAutoNum type="alphaLcParenR"/>
            </a:pPr>
            <a:r>
              <a:rPr lang="en-US" dirty="0"/>
              <a:t>What is the probability that the sample proportion of smart phone users is less than 0.28?</a:t>
            </a:r>
          </a:p>
          <a:p>
            <a:pPr marL="514350" indent="-514350">
              <a:buFont typeface="+mj-lt"/>
              <a:buAutoNum type="alphaLcParenR"/>
            </a:pPr>
            <a:r>
              <a:rPr lang="en-US" dirty="0"/>
              <a:t>What is the probability that the sample proportion of smart phone users is greater than 0.42?</a:t>
            </a:r>
          </a:p>
          <a:p>
            <a:endParaRPr lang="en-US" dirty="0"/>
          </a:p>
        </p:txBody>
      </p:sp>
    </p:spTree>
    <p:custDataLst>
      <p:tags r:id="rId1"/>
    </p:custData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 #3 Solution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514350" indent="-514350">
                  <a:buFont typeface="+mj-lt"/>
                  <a:buAutoNum type="alphaLcParenR"/>
                </a:pP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a:ea typeface="Cambria Math"/>
                          </a:rPr>
                          <m:t>𝜎</m:t>
                        </m:r>
                      </m:e>
                      <m:sub>
                        <m:acc>
                          <m:accPr>
                            <m:chr m:val="̂"/>
                            <m:ctrlPr>
                              <a:rPr lang="en-US" i="1">
                                <a:latin typeface="Cambria Math" panose="02040503050406030204" pitchFamily="18" charset="0"/>
                              </a:rPr>
                            </m:ctrlPr>
                          </m:accPr>
                          <m:e>
                            <m:r>
                              <a:rPr lang="en-US" i="1">
                                <a:latin typeface="Cambria Math"/>
                              </a:rPr>
                              <m:t>𝑝</m:t>
                            </m:r>
                          </m:e>
                        </m:acc>
                      </m:sub>
                    </m:sSub>
                    <m:r>
                      <a:rPr lang="en-US" b="0" i="1" smtClean="0">
                        <a:latin typeface="Cambria Math"/>
                      </a:rPr>
                      <m:t>=</m:t>
                    </m:r>
                    <m:rad>
                      <m:radPr>
                        <m:degHide m:val="on"/>
                        <m:ctrlPr>
                          <a:rPr lang="en-US" b="0" i="1" smtClean="0">
                            <a:latin typeface="Cambria Math" panose="02040503050406030204" pitchFamily="18" charset="0"/>
                          </a:rPr>
                        </m:ctrlPr>
                      </m:radPr>
                      <m:deg/>
                      <m:e>
                        <m:f>
                          <m:fPr>
                            <m:ctrlPr>
                              <a:rPr lang="en-US" b="0" i="1" smtClean="0">
                                <a:latin typeface="Cambria Math" panose="02040503050406030204" pitchFamily="18" charset="0"/>
                              </a:rPr>
                            </m:ctrlPr>
                          </m:fPr>
                          <m:num>
                            <m:r>
                              <a:rPr lang="en-US" b="0" i="1" smtClean="0">
                                <a:latin typeface="Cambria Math"/>
                              </a:rPr>
                              <m:t>0.36(1−0.36)</m:t>
                            </m:r>
                          </m:num>
                          <m:den>
                            <m:r>
                              <a:rPr lang="en-US" b="0" i="1" smtClean="0">
                                <a:latin typeface="Cambria Math"/>
                              </a:rPr>
                              <m:t>200</m:t>
                            </m:r>
                          </m:den>
                        </m:f>
                      </m:e>
                    </m:rad>
                    <m:r>
                      <a:rPr lang="en-US" b="0" i="1" smtClean="0">
                        <a:latin typeface="Cambria Math"/>
                      </a:rPr>
                      <m:t>=0.0339</m:t>
                    </m:r>
                  </m:oMath>
                </a14:m>
                <a:endParaRPr lang="en-US" dirty="0"/>
              </a:p>
              <a:p>
                <a:pPr marL="514350" indent="-514350">
                  <a:buFont typeface="+mj-lt"/>
                  <a:buAutoNum type="alphaLcParenR"/>
                </a:pPr>
                <a:r>
                  <a:rPr lang="en-US" dirty="0"/>
                  <a:t>P(</a:t>
                </a:r>
                <a14:m>
                  <m:oMath xmlns:m="http://schemas.openxmlformats.org/officeDocument/2006/math">
                    <m:acc>
                      <m:accPr>
                        <m:chr m:val="̂"/>
                        <m:ctrlPr>
                          <a:rPr lang="en-US" i="1">
                            <a:latin typeface="Cambria Math" panose="02040503050406030204" pitchFamily="18" charset="0"/>
                          </a:rPr>
                        </m:ctrlPr>
                      </m:accPr>
                      <m:e>
                        <m:r>
                          <a:rPr lang="en-US" i="1">
                            <a:latin typeface="Cambria Math"/>
                          </a:rPr>
                          <m:t>𝑝</m:t>
                        </m:r>
                      </m:e>
                    </m:acc>
                  </m:oMath>
                </a14:m>
                <a:r>
                  <a:rPr lang="en-US" dirty="0"/>
                  <a:t> &gt; 0.36) = 0.50</a:t>
                </a:r>
              </a:p>
              <a:p>
                <a:pPr marL="514350" indent="-514350">
                  <a:buFont typeface="+mj-lt"/>
                  <a:buAutoNum type="alphaLcParenR"/>
                </a:pPr>
                <a:r>
                  <a:rPr lang="en-US" dirty="0"/>
                  <a:t>P(0.30 &lt; </a:t>
                </a:r>
                <a14:m>
                  <m:oMath xmlns:m="http://schemas.openxmlformats.org/officeDocument/2006/math">
                    <m:acc>
                      <m:accPr>
                        <m:chr m:val="̂"/>
                        <m:ctrlPr>
                          <a:rPr lang="en-US" i="1">
                            <a:latin typeface="Cambria Math" panose="02040503050406030204" pitchFamily="18" charset="0"/>
                          </a:rPr>
                        </m:ctrlPr>
                      </m:accPr>
                      <m:e>
                        <m:r>
                          <a:rPr lang="en-US" i="1">
                            <a:latin typeface="Cambria Math"/>
                          </a:rPr>
                          <m:t>𝑝</m:t>
                        </m:r>
                      </m:e>
                    </m:acc>
                  </m:oMath>
                </a14:m>
                <a:r>
                  <a:rPr lang="en-US" dirty="0"/>
                  <a:t> &lt; 0.40) = 0.8426</a:t>
                </a:r>
              </a:p>
              <a:p>
                <a:pPr marL="514350" indent="-514350">
                  <a:buFont typeface="+mj-lt"/>
                  <a:buAutoNum type="alphaLcParenR"/>
                </a:pPr>
                <a:r>
                  <a:rPr lang="en-US" dirty="0"/>
                  <a:t>P(</a:t>
                </a:r>
                <a14:m>
                  <m:oMath xmlns:m="http://schemas.openxmlformats.org/officeDocument/2006/math">
                    <m:acc>
                      <m:accPr>
                        <m:chr m:val="̂"/>
                        <m:ctrlPr>
                          <a:rPr lang="en-US" i="1">
                            <a:latin typeface="Cambria Math" panose="02040503050406030204" pitchFamily="18" charset="0"/>
                          </a:rPr>
                        </m:ctrlPr>
                      </m:accPr>
                      <m:e>
                        <m:r>
                          <a:rPr lang="en-US" i="1">
                            <a:latin typeface="Cambria Math"/>
                          </a:rPr>
                          <m:t>𝑝</m:t>
                        </m:r>
                      </m:e>
                    </m:acc>
                  </m:oMath>
                </a14:m>
                <a:r>
                  <a:rPr lang="en-US" dirty="0"/>
                  <a:t> &lt; 0.28) = 0.0091</a:t>
                </a:r>
              </a:p>
              <a:p>
                <a:pPr marL="514350" indent="-514350">
                  <a:buFont typeface="+mj-lt"/>
                  <a:buAutoNum type="alphaLcParenR"/>
                </a:pPr>
                <a:r>
                  <a:rPr lang="en-US" dirty="0"/>
                  <a:t>P(</a:t>
                </a:r>
                <a14:m>
                  <m:oMath xmlns:m="http://schemas.openxmlformats.org/officeDocument/2006/math">
                    <m:acc>
                      <m:accPr>
                        <m:chr m:val="̂"/>
                        <m:ctrlPr>
                          <a:rPr lang="en-US" i="1">
                            <a:latin typeface="Cambria Math" panose="02040503050406030204" pitchFamily="18" charset="0"/>
                          </a:rPr>
                        </m:ctrlPr>
                      </m:accPr>
                      <m:e>
                        <m:r>
                          <a:rPr lang="en-US" i="1">
                            <a:latin typeface="Cambria Math"/>
                          </a:rPr>
                          <m:t>𝑝</m:t>
                        </m:r>
                      </m:e>
                    </m:acc>
                  </m:oMath>
                </a14:m>
                <a:r>
                  <a:rPr lang="en-US" dirty="0"/>
                  <a:t> &gt; 0.42) = 0.0384</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3"/>
                <a:stretch>
                  <a:fillRect l="-1926"/>
                </a:stretch>
              </a:blipFill>
            </p:spPr>
            <p:txBody>
              <a:bodyPr/>
              <a:lstStyle/>
              <a:p>
                <a:r>
                  <a:rPr lang="en-US">
                    <a:noFill/>
                  </a:rPr>
                  <a:t> </a:t>
                </a:r>
              </a:p>
            </p:txBody>
          </p:sp>
        </mc:Fallback>
      </mc:AlternateContent>
    </p:spTree>
    <p:custDataLst>
      <p:tags r:id="rId1"/>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30"/>
          <p:cNvSpPr txBox="1">
            <a:spLocks noGrp="1"/>
          </p:cNvSpPr>
          <p:nvPr>
            <p:ph type="title"/>
          </p:nvPr>
        </p:nvSpPr>
        <p:spPr>
          <a:xfrm>
            <a:off x="609600" y="274637"/>
            <a:ext cx="10972800" cy="1143200"/>
          </a:xfrm>
          <a:prstGeom prst="rect">
            <a:avLst/>
          </a:prstGeom>
        </p:spPr>
        <p:txBody>
          <a:bodyPr spcFirstLastPara="1" vert="horz" wrap="square" lIns="121900" tIns="121900" rIns="121900" bIns="121900" rtlCol="0" anchor="ctr" anchorCtr="0">
            <a:noAutofit/>
          </a:bodyPr>
          <a:lstStyle/>
          <a:p>
            <a:pPr>
              <a:spcBef>
                <a:spcPts val="0"/>
              </a:spcBef>
            </a:pPr>
            <a:r>
              <a:rPr lang="en" sz="4000" dirty="0"/>
              <a:t>Population Distribution vs. Sampling Distribution</a:t>
            </a:r>
            <a:endParaRPr sz="4000" dirty="0"/>
          </a:p>
        </p:txBody>
      </p:sp>
      <p:sp>
        <p:nvSpPr>
          <p:cNvPr id="177" name="Google Shape;177;p30"/>
          <p:cNvSpPr txBox="1">
            <a:spLocks noGrp="1"/>
          </p:cNvSpPr>
          <p:nvPr>
            <p:ph type="body" idx="1"/>
          </p:nvPr>
        </p:nvSpPr>
        <p:spPr>
          <a:xfrm>
            <a:off x="609600" y="2070063"/>
            <a:ext cx="5384800" cy="4526000"/>
          </a:xfrm>
          <a:prstGeom prst="rect">
            <a:avLst/>
          </a:prstGeom>
        </p:spPr>
        <p:txBody>
          <a:bodyPr spcFirstLastPara="1" vert="horz" wrap="square" lIns="121900" tIns="121900" rIns="121900" bIns="121900" rtlCol="0" anchor="t" anchorCtr="0">
            <a:noAutofit/>
          </a:bodyPr>
          <a:lstStyle/>
          <a:p>
            <a:pPr marL="0" indent="0">
              <a:spcBef>
                <a:spcPts val="747"/>
              </a:spcBef>
              <a:buNone/>
            </a:pPr>
            <a:r>
              <a:rPr lang="en-US" sz="1800" u="sng" dirty="0"/>
              <a:t>First part of Unit 6 (Sample</a:t>
            </a:r>
            <a:r>
              <a:rPr lang="en-US" sz="1800" dirty="0"/>
              <a:t>)</a:t>
            </a:r>
          </a:p>
          <a:p>
            <a:pPr marL="0" indent="0">
              <a:spcBef>
                <a:spcPts val="747"/>
              </a:spcBef>
              <a:buNone/>
            </a:pPr>
            <a:endParaRPr sz="1800" dirty="0"/>
          </a:p>
          <a:p>
            <a:pPr marL="609585" indent="-457189">
              <a:spcBef>
                <a:spcPts val="747"/>
              </a:spcBef>
              <a:buSzPts val="1800"/>
              <a:buChar char="-"/>
            </a:pPr>
            <a:r>
              <a:rPr lang="en" sz="1800" dirty="0"/>
              <a:t>Asked what the probability / percentile of an </a:t>
            </a:r>
            <a:r>
              <a:rPr lang="en" sz="1800" b="1" i="1" dirty="0"/>
              <a:t>INDIVIDUAL observation.</a:t>
            </a:r>
          </a:p>
          <a:p>
            <a:pPr marL="609585" indent="-457189">
              <a:spcBef>
                <a:spcPts val="747"/>
              </a:spcBef>
              <a:buSzPts val="1800"/>
              <a:buChar char="-"/>
            </a:pPr>
            <a:endParaRPr sz="1800" b="1" i="1" dirty="0"/>
          </a:p>
          <a:p>
            <a:pPr marL="609585" indent="-457189">
              <a:spcBef>
                <a:spcPts val="0"/>
              </a:spcBef>
              <a:buSzPts val="1800"/>
              <a:buChar char="-"/>
            </a:pPr>
            <a:r>
              <a:rPr lang="en" sz="1800" dirty="0"/>
              <a:t>“What is the probability </a:t>
            </a:r>
            <a:r>
              <a:rPr lang="en" sz="1800" b="1" i="1" dirty="0"/>
              <a:t>that an individual player selected at random</a:t>
            </a:r>
            <a:r>
              <a:rPr lang="en" sz="1800" dirty="0"/>
              <a:t> is above 30 years old?”</a:t>
            </a:r>
          </a:p>
          <a:p>
            <a:pPr marL="609585" indent="-457189">
              <a:spcBef>
                <a:spcPts val="0"/>
              </a:spcBef>
              <a:buSzPts val="1800"/>
              <a:buChar char="-"/>
            </a:pPr>
            <a:endParaRPr lang="en" sz="1800" dirty="0"/>
          </a:p>
          <a:p>
            <a:pPr marL="609585" indent="-457189">
              <a:spcBef>
                <a:spcPts val="0"/>
              </a:spcBef>
              <a:buSzPts val="1800"/>
              <a:buFont typeface="Arial" panose="020B0604020202020204" pitchFamily="34" charset="0"/>
              <a:buChar char="-"/>
            </a:pPr>
            <a:r>
              <a:rPr lang="en-US" sz="1800" dirty="0"/>
              <a:t>P(</a:t>
            </a:r>
            <a:r>
              <a:rPr lang="en-US" sz="1800" dirty="0">
                <a:highlight>
                  <a:srgbClr val="00FF00"/>
                </a:highlight>
              </a:rPr>
              <a:t>X</a:t>
            </a:r>
            <a:r>
              <a:rPr lang="en-US" sz="1800" dirty="0"/>
              <a:t> ≥ 30) = ??</a:t>
            </a:r>
          </a:p>
          <a:p>
            <a:pPr marL="609585" indent="-457189">
              <a:spcBef>
                <a:spcPts val="0"/>
              </a:spcBef>
              <a:buSzPts val="1800"/>
              <a:buChar char="-"/>
            </a:pPr>
            <a:endParaRPr sz="1800" dirty="0"/>
          </a:p>
        </p:txBody>
      </p:sp>
      <mc:AlternateContent xmlns:mc="http://schemas.openxmlformats.org/markup-compatibility/2006" xmlns:a14="http://schemas.microsoft.com/office/drawing/2010/main">
        <mc:Choice Requires="a14">
          <p:sp>
            <p:nvSpPr>
              <p:cNvPr id="178" name="Google Shape;178;p30"/>
              <p:cNvSpPr txBox="1">
                <a:spLocks noGrp="1"/>
              </p:cNvSpPr>
              <p:nvPr>
                <p:ph type="body" idx="2"/>
              </p:nvPr>
            </p:nvSpPr>
            <p:spPr>
              <a:xfrm>
                <a:off x="6197600" y="2057363"/>
                <a:ext cx="5384800" cy="4526000"/>
              </a:xfrm>
              <a:prstGeom prst="rect">
                <a:avLst/>
              </a:prstGeom>
            </p:spPr>
            <p:txBody>
              <a:bodyPr spcFirstLastPara="1" vert="horz" wrap="square" lIns="121900" tIns="121900" rIns="121900" bIns="121900" rtlCol="0" anchor="t" anchorCtr="0">
                <a:noAutofit/>
              </a:bodyPr>
              <a:lstStyle/>
              <a:p>
                <a:pPr marL="0" indent="0">
                  <a:spcBef>
                    <a:spcPts val="747"/>
                  </a:spcBef>
                  <a:buNone/>
                </a:pPr>
                <a:r>
                  <a:rPr lang="en-US" sz="1800" u="sng" dirty="0"/>
                  <a:t>Second part of Unit 6 (Sampling)</a:t>
                </a:r>
              </a:p>
              <a:p>
                <a:pPr marL="0" indent="0">
                  <a:spcBef>
                    <a:spcPts val="747"/>
                  </a:spcBef>
                  <a:buNone/>
                </a:pPr>
                <a:endParaRPr lang="en-US" sz="1800" u="sng" dirty="0"/>
              </a:p>
              <a:p>
                <a:pPr marL="609585" indent="-457189">
                  <a:spcBef>
                    <a:spcPts val="747"/>
                  </a:spcBef>
                  <a:buSzPts val="1800"/>
                  <a:buChar char="-"/>
                </a:pPr>
                <a:r>
                  <a:rPr lang="en-US" sz="1800" dirty="0"/>
                  <a:t>Asked what the probability / percentile of the </a:t>
                </a:r>
                <a:r>
                  <a:rPr lang="en-US" sz="1800" b="1" i="1" dirty="0"/>
                  <a:t>MEAN OF A SAMPLE.</a:t>
                </a:r>
              </a:p>
              <a:p>
                <a:pPr marL="152396" indent="0">
                  <a:spcBef>
                    <a:spcPts val="747"/>
                  </a:spcBef>
                  <a:buSzPts val="1800"/>
                  <a:buNone/>
                </a:pPr>
                <a:endParaRPr lang="en-US" sz="1800" b="1" i="1" dirty="0"/>
              </a:p>
              <a:p>
                <a:pPr marL="609585" indent="-457189">
                  <a:spcBef>
                    <a:spcPts val="0"/>
                  </a:spcBef>
                  <a:buSzPts val="1800"/>
                  <a:buChar char="-"/>
                </a:pPr>
                <a:r>
                  <a:rPr lang="en-US" sz="1800" dirty="0"/>
                  <a:t>“What is the probability </a:t>
                </a:r>
                <a:r>
                  <a:rPr lang="en-US" sz="1800" b="1" i="1" dirty="0"/>
                  <a:t>that the mean of a sample</a:t>
                </a:r>
                <a:r>
                  <a:rPr lang="en-US" sz="1800" dirty="0"/>
                  <a:t> of size 50 is greater than 30 years old?”</a:t>
                </a:r>
              </a:p>
              <a:p>
                <a:pPr marL="609585" indent="-457189">
                  <a:spcBef>
                    <a:spcPts val="0"/>
                  </a:spcBef>
                  <a:buSzPts val="1800"/>
                  <a:buChar char="-"/>
                </a:pPr>
                <a:endParaRPr lang="en-US" sz="1800" dirty="0"/>
              </a:p>
              <a:p>
                <a:pPr marL="609585" indent="-457189">
                  <a:spcBef>
                    <a:spcPts val="0"/>
                  </a:spcBef>
                  <a:buSzPts val="1800"/>
                  <a:buChar char="-"/>
                </a:pPr>
                <a:r>
                  <a:rPr lang="en-US" sz="1800" dirty="0"/>
                  <a:t>P(</a:t>
                </a:r>
                <a14:m>
                  <m:oMath xmlns:m="http://schemas.openxmlformats.org/officeDocument/2006/math">
                    <m:acc>
                      <m:accPr>
                        <m:chr m:val="̅"/>
                        <m:ctrlPr>
                          <a:rPr lang="en-US" sz="1800" b="0" i="1" smtClean="0">
                            <a:highlight>
                              <a:srgbClr val="FFFF00"/>
                            </a:highlight>
                            <a:latin typeface="Cambria Math" panose="02040503050406030204" pitchFamily="18" charset="0"/>
                          </a:rPr>
                        </m:ctrlPr>
                      </m:accPr>
                      <m:e>
                        <m:r>
                          <a:rPr lang="en-US" sz="1800" b="0" i="1" smtClean="0">
                            <a:highlight>
                              <a:srgbClr val="FFFF00"/>
                            </a:highlight>
                            <a:latin typeface="Cambria Math" panose="02040503050406030204" pitchFamily="18" charset="0"/>
                          </a:rPr>
                          <m:t>𝑋</m:t>
                        </m:r>
                      </m:e>
                    </m:acc>
                  </m:oMath>
                </a14:m>
                <a:r>
                  <a:rPr lang="en-US" sz="1800" dirty="0"/>
                  <a:t> ≥ 30) = ??</a:t>
                </a:r>
                <a:endParaRPr sz="1800" dirty="0"/>
              </a:p>
            </p:txBody>
          </p:sp>
        </mc:Choice>
        <mc:Fallback xmlns="">
          <p:sp>
            <p:nvSpPr>
              <p:cNvPr id="178" name="Google Shape;178;p30"/>
              <p:cNvSpPr txBox="1">
                <a:spLocks noGrp="1" noRot="1" noChangeAspect="1" noMove="1" noResize="1" noEditPoints="1" noAdjustHandles="1" noChangeArrowheads="1" noChangeShapeType="1" noTextEdit="1"/>
              </p:cNvSpPr>
              <p:nvPr>
                <p:ph type="body" idx="2"/>
              </p:nvPr>
            </p:nvSpPr>
            <p:spPr>
              <a:xfrm>
                <a:off x="6197600" y="2057363"/>
                <a:ext cx="5384800" cy="4526000"/>
              </a:xfrm>
              <a:prstGeom prst="rect">
                <a:avLst/>
              </a:prstGeom>
              <a:blipFill>
                <a:blip r:embed="rId3"/>
                <a:stretch>
                  <a:fillRect l="-471"/>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A8DF8565-EB7C-814E-AE6C-72A505AA8AF6}"/>
              </a:ext>
            </a:extLst>
          </p:cNvPr>
          <p:cNvSpPr txBox="1"/>
          <p:nvPr/>
        </p:nvSpPr>
        <p:spPr>
          <a:xfrm>
            <a:off x="886146" y="1518368"/>
            <a:ext cx="10622908" cy="369332"/>
          </a:xfrm>
          <a:prstGeom prst="rect">
            <a:avLst/>
          </a:prstGeom>
          <a:noFill/>
        </p:spPr>
        <p:txBody>
          <a:bodyPr wrap="none" rtlCol="0">
            <a:spAutoFit/>
          </a:bodyPr>
          <a:lstStyle/>
          <a:p>
            <a:r>
              <a:rPr lang="en-US" dirty="0"/>
              <a:t>There is a subtle difference between the types of questions we can ask for finding probabilities and percentiles!</a:t>
            </a:r>
          </a:p>
        </p:txBody>
      </p:sp>
      <p:grpSp>
        <p:nvGrpSpPr>
          <p:cNvPr id="179" name="Group 178">
            <a:extLst>
              <a:ext uri="{FF2B5EF4-FFF2-40B4-BE49-F238E27FC236}">
                <a16:creationId xmlns:a16="http://schemas.microsoft.com/office/drawing/2014/main" id="{6188DEEB-039F-5312-A5C4-CA8161F95DE6}"/>
              </a:ext>
            </a:extLst>
          </p:cNvPr>
          <p:cNvGrpSpPr/>
          <p:nvPr/>
        </p:nvGrpSpPr>
        <p:grpSpPr>
          <a:xfrm>
            <a:off x="2247588" y="5030350"/>
            <a:ext cx="1826387" cy="1658736"/>
            <a:chOff x="2181021" y="4963276"/>
            <a:chExt cx="1826387" cy="1658736"/>
          </a:xfrm>
        </p:grpSpPr>
        <p:grpSp>
          <p:nvGrpSpPr>
            <p:cNvPr id="137" name="Group 136">
              <a:extLst>
                <a:ext uri="{FF2B5EF4-FFF2-40B4-BE49-F238E27FC236}">
                  <a16:creationId xmlns:a16="http://schemas.microsoft.com/office/drawing/2014/main" id="{C62C6385-0FDA-2AAE-6F43-7843A7052C0A}"/>
                </a:ext>
              </a:extLst>
            </p:cNvPr>
            <p:cNvGrpSpPr/>
            <p:nvPr/>
          </p:nvGrpSpPr>
          <p:grpSpPr>
            <a:xfrm>
              <a:off x="2181021" y="5237234"/>
              <a:ext cx="1692411" cy="1384778"/>
              <a:chOff x="2181021" y="5237234"/>
              <a:chExt cx="1692411" cy="1384778"/>
            </a:xfrm>
          </p:grpSpPr>
          <p:sp>
            <p:nvSpPr>
              <p:cNvPr id="13" name="TextBox 12">
                <a:extLst>
                  <a:ext uri="{FF2B5EF4-FFF2-40B4-BE49-F238E27FC236}">
                    <a16:creationId xmlns:a16="http://schemas.microsoft.com/office/drawing/2014/main" id="{5F556CF9-894D-B07D-F43D-60198F67C4D2}"/>
                  </a:ext>
                </a:extLst>
              </p:cNvPr>
              <p:cNvSpPr txBox="1"/>
              <p:nvPr/>
            </p:nvSpPr>
            <p:spPr>
              <a:xfrm>
                <a:off x="2842495" y="6252680"/>
                <a:ext cx="184731" cy="369332"/>
              </a:xfrm>
              <a:prstGeom prst="rect">
                <a:avLst/>
              </a:prstGeom>
              <a:noFill/>
            </p:spPr>
            <p:txBody>
              <a:bodyPr wrap="square" rtlCol="0">
                <a:spAutoFit/>
              </a:bodyPr>
              <a:lstStyle/>
              <a:p>
                <a:r>
                  <a:rPr lang="en-US" dirty="0"/>
                  <a:t>X</a:t>
                </a:r>
              </a:p>
            </p:txBody>
          </p:sp>
          <p:grpSp>
            <p:nvGrpSpPr>
              <p:cNvPr id="51" name="Group 50">
                <a:extLst>
                  <a:ext uri="{FF2B5EF4-FFF2-40B4-BE49-F238E27FC236}">
                    <a16:creationId xmlns:a16="http://schemas.microsoft.com/office/drawing/2014/main" id="{6E6FBFA2-9DA4-2B2C-DE8A-C089C2D7999C}"/>
                  </a:ext>
                </a:extLst>
              </p:cNvPr>
              <p:cNvGrpSpPr/>
              <p:nvPr/>
            </p:nvGrpSpPr>
            <p:grpSpPr>
              <a:xfrm>
                <a:off x="2181021" y="5237234"/>
                <a:ext cx="1692411" cy="1015446"/>
                <a:chOff x="2181021" y="5237234"/>
                <a:chExt cx="1692411" cy="1015446"/>
              </a:xfrm>
            </p:grpSpPr>
            <p:pic>
              <p:nvPicPr>
                <p:cNvPr id="9" name="Picture 8">
                  <a:extLst>
                    <a:ext uri="{FF2B5EF4-FFF2-40B4-BE49-F238E27FC236}">
                      <a16:creationId xmlns:a16="http://schemas.microsoft.com/office/drawing/2014/main" id="{2C18EB51-C47D-33F9-9210-391771ACE562}"/>
                    </a:ext>
                  </a:extLst>
                </p:cNvPr>
                <p:cNvPicPr>
                  <a:picLocks noChangeAspect="1"/>
                </p:cNvPicPr>
                <p:nvPr/>
              </p:nvPicPr>
              <p:blipFill>
                <a:blip r:embed="rId4"/>
                <a:stretch>
                  <a:fillRect/>
                </a:stretch>
              </p:blipFill>
              <p:spPr>
                <a:xfrm>
                  <a:off x="2181021" y="5237234"/>
                  <a:ext cx="1692411" cy="1015446"/>
                </a:xfrm>
                <a:prstGeom prst="rect">
                  <a:avLst/>
                </a:prstGeom>
              </p:spPr>
            </p:pic>
            <p:cxnSp>
              <p:nvCxnSpPr>
                <p:cNvPr id="36" name="Curved Connector 35">
                  <a:extLst>
                    <a:ext uri="{FF2B5EF4-FFF2-40B4-BE49-F238E27FC236}">
                      <a16:creationId xmlns:a16="http://schemas.microsoft.com/office/drawing/2014/main" id="{F651A71B-6E9B-B2BD-2B2E-ECFEF620261B}"/>
                    </a:ext>
                  </a:extLst>
                </p:cNvPr>
                <p:cNvCxnSpPr/>
                <p:nvPr/>
              </p:nvCxnSpPr>
              <p:spPr>
                <a:xfrm rot="5400000" flipH="1" flipV="1">
                  <a:off x="3131031" y="5270509"/>
                  <a:ext cx="507723" cy="441175"/>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grpSp>
        </p:grpSp>
        <p:pic>
          <p:nvPicPr>
            <p:cNvPr id="175" name="Picture 4" descr="Happy Stick Man png images | PNGWing">
              <a:extLst>
                <a:ext uri="{FF2B5EF4-FFF2-40B4-BE49-F238E27FC236}">
                  <a16:creationId xmlns:a16="http://schemas.microsoft.com/office/drawing/2014/main" id="{34AB6762-A55D-E2AC-F689-0DC4971F67EA}"/>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3536256" y="4963276"/>
              <a:ext cx="471152" cy="49601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2" name="Group 181">
            <a:extLst>
              <a:ext uri="{FF2B5EF4-FFF2-40B4-BE49-F238E27FC236}">
                <a16:creationId xmlns:a16="http://schemas.microsoft.com/office/drawing/2014/main" id="{5CF293C5-4A14-F3DC-3CA6-9A3745AF457B}"/>
              </a:ext>
            </a:extLst>
          </p:cNvPr>
          <p:cNvGrpSpPr/>
          <p:nvPr/>
        </p:nvGrpSpPr>
        <p:grpSpPr>
          <a:xfrm>
            <a:off x="7565821" y="4800828"/>
            <a:ext cx="2061379" cy="1888258"/>
            <a:chOff x="7405598" y="4646574"/>
            <a:chExt cx="2061379" cy="1888258"/>
          </a:xfrm>
        </p:grpSpPr>
        <p:pic>
          <p:nvPicPr>
            <p:cNvPr id="56" name="Picture 55">
              <a:extLst>
                <a:ext uri="{FF2B5EF4-FFF2-40B4-BE49-F238E27FC236}">
                  <a16:creationId xmlns:a16="http://schemas.microsoft.com/office/drawing/2014/main" id="{36769F02-F453-D7CA-6CFC-83840EED58A7}"/>
                </a:ext>
              </a:extLst>
            </p:cNvPr>
            <p:cNvPicPr>
              <a:picLocks noChangeAspect="1"/>
            </p:cNvPicPr>
            <p:nvPr/>
          </p:nvPicPr>
          <p:blipFill>
            <a:blip r:embed="rId4"/>
            <a:stretch>
              <a:fillRect/>
            </a:stretch>
          </p:blipFill>
          <p:spPr>
            <a:xfrm>
              <a:off x="7405598" y="5101524"/>
              <a:ext cx="1692411" cy="1015446"/>
            </a:xfrm>
            <a:prstGeom prst="rect">
              <a:avLst/>
            </a:prstGeom>
          </p:spPr>
        </p:pic>
        <p:cxnSp>
          <p:nvCxnSpPr>
            <p:cNvPr id="133" name="Curved Connector 132">
              <a:extLst>
                <a:ext uri="{FF2B5EF4-FFF2-40B4-BE49-F238E27FC236}">
                  <a16:creationId xmlns:a16="http://schemas.microsoft.com/office/drawing/2014/main" id="{9CFA4BA4-89ED-94D9-0E4D-EB23C87A36DB}"/>
                </a:ext>
              </a:extLst>
            </p:cNvPr>
            <p:cNvCxnSpPr/>
            <p:nvPr/>
          </p:nvCxnSpPr>
          <p:spPr>
            <a:xfrm rot="5400000" flipH="1" flipV="1">
              <a:off x="8312631" y="5075726"/>
              <a:ext cx="507723" cy="441175"/>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0" name="TextBox 169">
                  <a:extLst>
                    <a:ext uri="{FF2B5EF4-FFF2-40B4-BE49-F238E27FC236}">
                      <a16:creationId xmlns:a16="http://schemas.microsoft.com/office/drawing/2014/main" id="{3CE8CD08-DE30-E710-3ABB-BD125FE3E5D0}"/>
                    </a:ext>
                  </a:extLst>
                </p:cNvPr>
                <p:cNvSpPr txBox="1"/>
                <p:nvPr/>
              </p:nvSpPr>
              <p:spPr>
                <a:xfrm>
                  <a:off x="8068920" y="6165500"/>
                  <a:ext cx="39228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𝑋</m:t>
                            </m:r>
                          </m:e>
                        </m:acc>
                      </m:oMath>
                    </m:oMathPara>
                  </a14:m>
                  <a:endParaRPr lang="en-US" dirty="0"/>
                </a:p>
              </p:txBody>
            </p:sp>
          </mc:Choice>
          <mc:Fallback xmlns="">
            <p:sp>
              <p:nvSpPr>
                <p:cNvPr id="170" name="TextBox 169">
                  <a:extLst>
                    <a:ext uri="{FF2B5EF4-FFF2-40B4-BE49-F238E27FC236}">
                      <a16:creationId xmlns:a16="http://schemas.microsoft.com/office/drawing/2014/main" id="{3CE8CD08-DE30-E710-3ABB-BD125FE3E5D0}"/>
                    </a:ext>
                  </a:extLst>
                </p:cNvPr>
                <p:cNvSpPr txBox="1">
                  <a:spLocks noRot="1" noChangeAspect="1" noMove="1" noResize="1" noEditPoints="1" noAdjustHandles="1" noChangeArrowheads="1" noChangeShapeType="1" noTextEdit="1"/>
                </p:cNvSpPr>
                <p:nvPr/>
              </p:nvSpPr>
              <p:spPr>
                <a:xfrm>
                  <a:off x="8068920" y="6165500"/>
                  <a:ext cx="392287" cy="369332"/>
                </a:xfrm>
                <a:prstGeom prst="rect">
                  <a:avLst/>
                </a:prstGeom>
                <a:blipFill>
                  <a:blip r:embed="rId7"/>
                  <a:stretch>
                    <a:fillRect/>
                  </a:stretch>
                </a:blipFill>
              </p:spPr>
              <p:txBody>
                <a:bodyPr/>
                <a:lstStyle/>
                <a:p>
                  <a:r>
                    <a:rPr lang="en-US">
                      <a:noFill/>
                    </a:rPr>
                    <a:t> </a:t>
                  </a:r>
                </a:p>
              </p:txBody>
            </p:sp>
          </mc:Fallback>
        </mc:AlternateContent>
        <p:pic>
          <p:nvPicPr>
            <p:cNvPr id="171" name="Picture 4" descr="Happy Stick Man png images | PNGWing">
              <a:extLst>
                <a:ext uri="{FF2B5EF4-FFF2-40B4-BE49-F238E27FC236}">
                  <a16:creationId xmlns:a16="http://schemas.microsoft.com/office/drawing/2014/main" id="{5296CD2D-2FA2-AE6C-B373-CADC91B081FD}"/>
                </a:ext>
              </a:extLst>
            </p:cNvPr>
            <p:cNvPicPr>
              <a:picLocks noChangeAspect="1" noChangeArrowheads="1"/>
            </p:cNvPicPr>
            <p:nvPr/>
          </p:nvPicPr>
          <p:blipFill>
            <a:blip r:embed="rId5">
              <a:extLst>
                <a:ext uri="{BEBA8EAE-BF5A-486C-A8C5-ECC9F3942E4B}">
                  <a14:imgProps xmlns:a14="http://schemas.microsoft.com/office/drawing/2010/main">
                    <a14:imgLayer r:embed="rId8">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8691025" y="4646574"/>
              <a:ext cx="471152" cy="496018"/>
            </a:xfrm>
            <a:prstGeom prst="rect">
              <a:avLst/>
            </a:prstGeom>
            <a:noFill/>
            <a:extLst>
              <a:ext uri="{909E8E84-426E-40DD-AFC4-6F175D3DCCD1}">
                <a14:hiddenFill xmlns:a14="http://schemas.microsoft.com/office/drawing/2010/main">
                  <a:solidFill>
                    <a:srgbClr val="FFFFFF"/>
                  </a:solidFill>
                </a14:hiddenFill>
              </a:ext>
            </a:extLst>
          </p:spPr>
        </p:pic>
        <p:cxnSp>
          <p:nvCxnSpPr>
            <p:cNvPr id="172" name="Curved Connector 171">
              <a:extLst>
                <a:ext uri="{FF2B5EF4-FFF2-40B4-BE49-F238E27FC236}">
                  <a16:creationId xmlns:a16="http://schemas.microsoft.com/office/drawing/2014/main" id="{0968F647-2916-C386-5BF3-C987D18AB7DE}"/>
                </a:ext>
              </a:extLst>
            </p:cNvPr>
            <p:cNvCxnSpPr>
              <a:cxnSpLocks/>
            </p:cNvCxnSpPr>
            <p:nvPr/>
          </p:nvCxnSpPr>
          <p:spPr>
            <a:xfrm rot="5400000" flipH="1" flipV="1">
              <a:off x="8368869" y="5276343"/>
              <a:ext cx="507723" cy="441175"/>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4" name="Curved Connector 173">
              <a:extLst>
                <a:ext uri="{FF2B5EF4-FFF2-40B4-BE49-F238E27FC236}">
                  <a16:creationId xmlns:a16="http://schemas.microsoft.com/office/drawing/2014/main" id="{8E377B69-048E-FA8F-A992-1B6BAD3BAA92}"/>
                </a:ext>
              </a:extLst>
            </p:cNvPr>
            <p:cNvCxnSpPr/>
            <p:nvPr/>
          </p:nvCxnSpPr>
          <p:spPr>
            <a:xfrm rot="5400000" flipH="1" flipV="1">
              <a:off x="8468095" y="5459432"/>
              <a:ext cx="507723" cy="441175"/>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pic>
          <p:nvPicPr>
            <p:cNvPr id="180" name="Picture 4" descr="Happy Stick Man png images | PNGWing">
              <a:extLst>
                <a:ext uri="{FF2B5EF4-FFF2-40B4-BE49-F238E27FC236}">
                  <a16:creationId xmlns:a16="http://schemas.microsoft.com/office/drawing/2014/main" id="{B06622D9-3CD7-02FD-9B80-17AE7A431782}"/>
                </a:ext>
              </a:extLst>
            </p:cNvPr>
            <p:cNvPicPr>
              <a:picLocks noChangeAspect="1" noChangeArrowheads="1"/>
            </p:cNvPicPr>
            <p:nvPr/>
          </p:nvPicPr>
          <p:blipFill>
            <a:blip r:embed="rId5">
              <a:extLst>
                <a:ext uri="{BEBA8EAE-BF5A-486C-A8C5-ECC9F3942E4B}">
                  <a14:imgProps xmlns:a14="http://schemas.microsoft.com/office/drawing/2010/main">
                    <a14:imgLayer r:embed="rId9">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8843425" y="4798974"/>
              <a:ext cx="471152" cy="496018"/>
            </a:xfrm>
            <a:prstGeom prst="rect">
              <a:avLst/>
            </a:prstGeom>
            <a:noFill/>
            <a:extLst>
              <a:ext uri="{909E8E84-426E-40DD-AFC4-6F175D3DCCD1}">
                <a14:hiddenFill xmlns:a14="http://schemas.microsoft.com/office/drawing/2010/main">
                  <a:solidFill>
                    <a:srgbClr val="FFFFFF"/>
                  </a:solidFill>
                </a14:hiddenFill>
              </a:ext>
            </a:extLst>
          </p:spPr>
        </p:pic>
        <p:pic>
          <p:nvPicPr>
            <p:cNvPr id="181" name="Picture 4" descr="Happy Stick Man png images | PNGWing">
              <a:extLst>
                <a:ext uri="{FF2B5EF4-FFF2-40B4-BE49-F238E27FC236}">
                  <a16:creationId xmlns:a16="http://schemas.microsoft.com/office/drawing/2014/main" id="{BEB6E497-1654-909B-14B8-8BC35433A648}"/>
                </a:ext>
              </a:extLst>
            </p:cNvPr>
            <p:cNvPicPr>
              <a:picLocks noChangeAspect="1" noChangeArrowheads="1"/>
            </p:cNvPicPr>
            <p:nvPr/>
          </p:nvPicPr>
          <p:blipFill>
            <a:blip r:embed="rId5">
              <a:extLst>
                <a:ext uri="{BEBA8EAE-BF5A-486C-A8C5-ECC9F3942E4B}">
                  <a14:imgProps xmlns:a14="http://schemas.microsoft.com/office/drawing/2010/main">
                    <a14:imgLayer r:embed="rId10">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8995825" y="4951374"/>
              <a:ext cx="471152" cy="496018"/>
            </a:xfrm>
            <a:prstGeom prst="rect">
              <a:avLst/>
            </a:prstGeom>
            <a:noFill/>
            <a:extLst>
              <a:ext uri="{909E8E84-426E-40DD-AFC4-6F175D3DCCD1}">
                <a14:hiddenFill xmlns:a14="http://schemas.microsoft.com/office/drawing/2010/main">
                  <a:solidFill>
                    <a:srgbClr val="FFFFFF"/>
                  </a:solidFill>
                </a14:hiddenFill>
              </a:ext>
            </a:extLst>
          </p:spPr>
        </p:pic>
      </p:gr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 #7</a:t>
            </a:r>
          </a:p>
        </p:txBody>
      </p:sp>
      <p:sp>
        <p:nvSpPr>
          <p:cNvPr id="3" name="Content Placeholder 2"/>
          <p:cNvSpPr>
            <a:spLocks noGrp="1"/>
          </p:cNvSpPr>
          <p:nvPr>
            <p:ph idx="1"/>
          </p:nvPr>
        </p:nvSpPr>
        <p:spPr/>
        <p:txBody>
          <a:bodyPr>
            <a:normAutofit/>
          </a:bodyPr>
          <a:lstStyle/>
          <a:p>
            <a:pPr marL="0" indent="0">
              <a:buNone/>
            </a:pPr>
            <a:r>
              <a:rPr lang="en-US" dirty="0"/>
              <a:t>A market researcher for a provider of iPod accessories wants to know the proportion of customers who own cars to assess the market for a new iPod car charger. A survey of 500 customers indicates that 76% own cars.</a:t>
            </a:r>
          </a:p>
          <a:p>
            <a:pPr marL="514350" indent="-514350">
              <a:buFont typeface="+mj-lt"/>
              <a:buAutoNum type="alphaLcParenR"/>
            </a:pPr>
            <a:endParaRPr lang="en-US" dirty="0"/>
          </a:p>
          <a:p>
            <a:pPr marL="0" indent="0">
              <a:buNone/>
            </a:pPr>
            <a:r>
              <a:rPr lang="en-US"/>
              <a:t>Q: What </a:t>
            </a:r>
            <a:r>
              <a:rPr lang="en-US" dirty="0"/>
              <a:t>is the standard deviation of the sampling distribution of the proportion?</a:t>
            </a:r>
          </a:p>
          <a:p>
            <a:endParaRPr lang="en-US" dirty="0"/>
          </a:p>
        </p:txBody>
      </p:sp>
    </p:spTree>
    <p:custDataLst>
      <p:tags r:id="rId1"/>
    </p:custDataLst>
    <p:extLst>
      <p:ext uri="{BB962C8B-B14F-4D97-AF65-F5344CB8AC3E}">
        <p14:creationId xmlns:p14="http://schemas.microsoft.com/office/powerpoint/2010/main" val="93818488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 #7 Solution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a:ea typeface="Cambria Math"/>
                            </a:rPr>
                            <m:t>𝜎</m:t>
                          </m:r>
                        </m:e>
                        <m:sub>
                          <m:acc>
                            <m:accPr>
                              <m:chr m:val="̂"/>
                              <m:ctrlPr>
                                <a:rPr lang="en-US" i="1">
                                  <a:latin typeface="Cambria Math" panose="02040503050406030204" pitchFamily="18" charset="0"/>
                                </a:rPr>
                              </m:ctrlPr>
                            </m:accPr>
                            <m:e>
                              <m:r>
                                <a:rPr lang="en-US" i="1">
                                  <a:latin typeface="Cambria Math"/>
                                </a:rPr>
                                <m:t>𝑝</m:t>
                              </m:r>
                            </m:e>
                          </m:acc>
                        </m:sub>
                      </m:sSub>
                      <m:r>
                        <a:rPr lang="en-US" i="1">
                          <a:latin typeface="Cambria Math"/>
                        </a:rPr>
                        <m:t>=</m:t>
                      </m:r>
                      <m:rad>
                        <m:radPr>
                          <m:degHide m:val="on"/>
                          <m:ctrlPr>
                            <a:rPr lang="en-US" i="1">
                              <a:latin typeface="Cambria Math" panose="02040503050406030204" pitchFamily="18" charset="0"/>
                            </a:rPr>
                          </m:ctrlPr>
                        </m:radPr>
                        <m:deg/>
                        <m:e>
                          <m:f>
                            <m:fPr>
                              <m:ctrlPr>
                                <a:rPr lang="en-US" i="1">
                                  <a:latin typeface="Cambria Math" panose="02040503050406030204" pitchFamily="18" charset="0"/>
                                </a:rPr>
                              </m:ctrlPr>
                            </m:fPr>
                            <m:num>
                              <m:r>
                                <a:rPr lang="en-US" i="1">
                                  <a:latin typeface="Cambria Math"/>
                                </a:rPr>
                                <m:t>0.</m:t>
                              </m:r>
                              <m:r>
                                <a:rPr lang="en-US" b="0" i="1" smtClean="0">
                                  <a:latin typeface="Cambria Math"/>
                                </a:rPr>
                                <m:t>15</m:t>
                              </m:r>
                              <m:r>
                                <a:rPr lang="en-US" i="1">
                                  <a:latin typeface="Cambria Math"/>
                                </a:rPr>
                                <m:t>(1−0.</m:t>
                              </m:r>
                              <m:r>
                                <a:rPr lang="en-US" b="0" i="1" smtClean="0">
                                  <a:latin typeface="Cambria Math"/>
                                </a:rPr>
                                <m:t>15</m:t>
                              </m:r>
                              <m:r>
                                <a:rPr lang="en-US" i="1">
                                  <a:latin typeface="Cambria Math"/>
                                </a:rPr>
                                <m:t>)</m:t>
                              </m:r>
                            </m:num>
                            <m:den>
                              <m:r>
                                <a:rPr lang="en-US" b="0" i="1" smtClean="0">
                                  <a:latin typeface="Cambria Math"/>
                                </a:rPr>
                                <m:t>1</m:t>
                              </m:r>
                              <m:r>
                                <a:rPr lang="en-US" i="1">
                                  <a:latin typeface="Cambria Math"/>
                                </a:rPr>
                                <m:t>00</m:t>
                              </m:r>
                            </m:den>
                          </m:f>
                        </m:e>
                      </m:rad>
                      <m:r>
                        <a:rPr lang="en-US" i="1">
                          <a:latin typeface="Cambria Math"/>
                        </a:rPr>
                        <m:t>=0.0357</m:t>
                      </m:r>
                    </m:oMath>
                  </m:oMathPara>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en-US">
                    <a:noFill/>
                  </a:rPr>
                  <a:t> </a:t>
                </a:r>
              </a:p>
            </p:txBody>
          </p:sp>
        </mc:Fallback>
      </mc:AlternateContent>
    </p:spTree>
    <p:custDataLst>
      <p:tags r:id="rId1"/>
    </p:custDataLst>
    <p:extLst>
      <p:ext uri="{BB962C8B-B14F-4D97-AF65-F5344CB8AC3E}">
        <p14:creationId xmlns:p14="http://schemas.microsoft.com/office/powerpoint/2010/main" val="38345647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04775"/>
            <a:ext cx="10515600" cy="1325563"/>
          </a:xfrm>
        </p:spPr>
        <p:txBody>
          <a:bodyPr/>
          <a:lstStyle/>
          <a:p>
            <a:r>
              <a:rPr lang="en-US" dirty="0"/>
              <a:t>Review + New</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28600" y="1253330"/>
                <a:ext cx="11480800" cy="5604669"/>
              </a:xfrm>
            </p:spPr>
            <p:txBody>
              <a:bodyPr>
                <a:normAutofit/>
              </a:bodyPr>
              <a:lstStyle/>
              <a:p>
                <a:pPr marL="0" indent="0">
                  <a:buNone/>
                </a:pPr>
                <a:r>
                  <a:rPr lang="en-US" sz="1800" u="sng" dirty="0"/>
                  <a:t>Parameters</a:t>
                </a:r>
              </a:p>
              <a:p>
                <a:r>
                  <a:rPr lang="en-US" sz="1800" dirty="0"/>
                  <a:t>Numerical descriptive measure of a </a:t>
                </a:r>
                <a:r>
                  <a:rPr lang="en-US" sz="1800" u="sng" dirty="0"/>
                  <a:t>population</a:t>
                </a:r>
                <a:r>
                  <a:rPr lang="en-US" sz="1800" dirty="0"/>
                  <a:t> (i.e., </a:t>
                </a:r>
                <a14:m>
                  <m:oMath xmlns:m="http://schemas.openxmlformats.org/officeDocument/2006/math">
                    <m:r>
                      <a:rPr lang="en-US" sz="1800" i="1" smtClean="0">
                        <a:latin typeface="Cambria Math"/>
                        <a:ea typeface="Cambria Math"/>
                      </a:rPr>
                      <m:t>𝜇</m:t>
                    </m:r>
                    <m:r>
                      <a:rPr lang="en-US" sz="1800" b="0" i="1" smtClean="0">
                        <a:latin typeface="Cambria Math"/>
                        <a:ea typeface="Cambria Math"/>
                      </a:rPr>
                      <m:t>, </m:t>
                    </m:r>
                    <m:r>
                      <a:rPr lang="en-US" sz="1800" b="0" i="1" smtClean="0">
                        <a:latin typeface="Cambria Math"/>
                        <a:ea typeface="Cambria Math"/>
                      </a:rPr>
                      <m:t>𝑝</m:t>
                    </m:r>
                    <m:r>
                      <a:rPr lang="en-US" sz="1800" b="0" i="1" smtClean="0">
                        <a:latin typeface="Cambria Math"/>
                        <a:ea typeface="Cambria Math"/>
                      </a:rPr>
                      <m:t>, </m:t>
                    </m:r>
                    <m:r>
                      <a:rPr lang="en-US" sz="1800" b="0" i="1" smtClean="0">
                        <a:latin typeface="Cambria Math"/>
                        <a:ea typeface="Cambria Math"/>
                      </a:rPr>
                      <m:t>𝜎</m:t>
                    </m:r>
                  </m:oMath>
                </a14:m>
                <a:r>
                  <a:rPr lang="en-US" sz="1800" dirty="0"/>
                  <a:t>).</a:t>
                </a:r>
              </a:p>
              <a:p>
                <a:r>
                  <a:rPr lang="en-US" sz="1800" dirty="0"/>
                  <a:t>These are our </a:t>
                </a:r>
                <a:r>
                  <a:rPr lang="en-US" sz="1800" u="sng" dirty="0"/>
                  <a:t>targets</a:t>
                </a:r>
                <a:r>
                  <a:rPr lang="en-US" sz="1800" dirty="0"/>
                  <a:t>, what we want to know (estimate)!</a:t>
                </a:r>
              </a:p>
              <a:p>
                <a:pPr marL="0" indent="0">
                  <a:buNone/>
                </a:pPr>
                <a:endParaRPr lang="en-US" sz="1800" dirty="0"/>
              </a:p>
              <a:p>
                <a:pPr marL="0" indent="0">
                  <a:buNone/>
                </a:pPr>
                <a:r>
                  <a:rPr lang="en-US" sz="1800" u="sng" dirty="0"/>
                  <a:t>Statistics</a:t>
                </a:r>
              </a:p>
              <a:p>
                <a:r>
                  <a:rPr lang="en-US" sz="1800" dirty="0"/>
                  <a:t>Any quantity computed from values in a sample (i.e., </a:t>
                </a:r>
                <a14:m>
                  <m:oMath xmlns:m="http://schemas.openxmlformats.org/officeDocument/2006/math">
                    <m:acc>
                      <m:accPr>
                        <m:chr m:val="̅"/>
                        <m:ctrlPr>
                          <a:rPr lang="en-US" sz="1800" i="1" smtClean="0">
                            <a:latin typeface="Cambria Math" panose="02040503050406030204" pitchFamily="18" charset="0"/>
                          </a:rPr>
                        </m:ctrlPr>
                      </m:accPr>
                      <m:e>
                        <m:r>
                          <a:rPr lang="en-US" sz="1800" b="0" i="1" smtClean="0">
                            <a:latin typeface="Cambria Math"/>
                          </a:rPr>
                          <m:t>𝑥</m:t>
                        </m:r>
                      </m:e>
                    </m:acc>
                    <m:r>
                      <a:rPr lang="en-US" sz="1800" b="0" i="1" smtClean="0">
                        <a:latin typeface="Cambria Math"/>
                      </a:rPr>
                      <m:t>,</m:t>
                    </m:r>
                    <m:acc>
                      <m:accPr>
                        <m:chr m:val="̂"/>
                        <m:ctrlPr>
                          <a:rPr lang="en-US" sz="1800" b="0" i="1" smtClean="0">
                            <a:latin typeface="Cambria Math" panose="02040503050406030204" pitchFamily="18" charset="0"/>
                          </a:rPr>
                        </m:ctrlPr>
                      </m:accPr>
                      <m:e>
                        <m:r>
                          <a:rPr lang="en-US" sz="1800" b="0" i="1" smtClean="0">
                            <a:latin typeface="Cambria Math"/>
                          </a:rPr>
                          <m:t>𝑝</m:t>
                        </m:r>
                      </m:e>
                    </m:acc>
                    <m:r>
                      <a:rPr lang="en-US" sz="1800" b="0" i="1" smtClean="0">
                        <a:latin typeface="Cambria Math"/>
                      </a:rPr>
                      <m:t>, </m:t>
                    </m:r>
                    <m:r>
                      <a:rPr lang="en-US" sz="1800" b="0" i="1" smtClean="0">
                        <a:latin typeface="Cambria Math"/>
                      </a:rPr>
                      <m:t>𝑠</m:t>
                    </m:r>
                  </m:oMath>
                </a14:m>
                <a:r>
                  <a:rPr lang="en-US" sz="1800" dirty="0"/>
                  <a:t>).</a:t>
                </a:r>
              </a:p>
              <a:p>
                <a:r>
                  <a:rPr lang="en-US" sz="1800" dirty="0"/>
                  <a:t>There is always </a:t>
                </a:r>
                <a:r>
                  <a:rPr lang="en-US" sz="1800" u="sng" dirty="0"/>
                  <a:t>sampling error</a:t>
                </a:r>
                <a:r>
                  <a:rPr lang="en-US" sz="1800" dirty="0"/>
                  <a:t>, so our </a:t>
                </a:r>
                <a:r>
                  <a:rPr lang="en-US" sz="1800" u="sng" dirty="0"/>
                  <a:t>one guess</a:t>
                </a:r>
                <a:r>
                  <a:rPr lang="en-US" sz="1800" dirty="0"/>
                  <a:t> for the population parameters might be good, but also </a:t>
                </a:r>
                <a:r>
                  <a:rPr lang="en-US" sz="1800" u="sng" dirty="0"/>
                  <a:t>might miss by a lot</a:t>
                </a:r>
                <a:r>
                  <a:rPr lang="en-US" sz="1800" dirty="0"/>
                  <a:t>!</a:t>
                </a:r>
              </a:p>
              <a:p>
                <a:endParaRPr lang="en-US" sz="1800" dirty="0"/>
              </a:p>
              <a:p>
                <a:pPr marL="0" indent="0">
                  <a:buNone/>
                </a:pPr>
                <a:r>
                  <a:rPr lang="en-US" sz="1800" u="sng" dirty="0"/>
                  <a:t>Sampling Distributions</a:t>
                </a:r>
              </a:p>
              <a:p>
                <a:r>
                  <a:rPr lang="en-US" sz="1800" dirty="0"/>
                  <a:t>Sampling distribution of a statistic – the </a:t>
                </a:r>
                <a:r>
                  <a:rPr lang="en-US" sz="1800" u="sng" dirty="0"/>
                  <a:t>probability distribution of the statistic</a:t>
                </a:r>
                <a:r>
                  <a:rPr lang="en-US" sz="1800" dirty="0"/>
                  <a:t> that contains </a:t>
                </a:r>
                <a:r>
                  <a:rPr lang="en-US" sz="1800" u="sng" dirty="0"/>
                  <a:t>all possible samples</a:t>
                </a:r>
                <a:r>
                  <a:rPr lang="en-US" sz="1800" dirty="0"/>
                  <a:t> of a given size.</a:t>
                </a:r>
              </a:p>
              <a:p>
                <a:pPr lvl="1"/>
                <a:r>
                  <a:rPr lang="en-US" sz="1400" dirty="0"/>
                  <a:t>Describes the </a:t>
                </a:r>
                <a:r>
                  <a:rPr lang="en-US" sz="1400" u="sng" dirty="0"/>
                  <a:t>long-run behavior of the statistic</a:t>
                </a:r>
                <a:r>
                  <a:rPr lang="en-US" sz="1400" dirty="0"/>
                  <a:t>.</a:t>
                </a:r>
              </a:p>
              <a:p>
                <a:pPr lvl="1"/>
                <a:r>
                  <a:rPr lang="en-US" sz="1400" dirty="0"/>
                  <a:t>All statistics have sampling distributions.</a:t>
                </a:r>
              </a:p>
              <a:p>
                <a:r>
                  <a:rPr lang="en-US" sz="1800" dirty="0"/>
                  <a:t>We are going to use these to study / evaluate our entire sample! In a sense, compare the results of our sample to all other possible results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28600" y="1253330"/>
                <a:ext cx="11480800" cy="5604669"/>
              </a:xfrm>
              <a:blipFill>
                <a:blip r:embed="rId3"/>
                <a:stretch>
                  <a:fillRect l="-552" t="-905" r="-773"/>
                </a:stretch>
              </a:blipFill>
            </p:spPr>
            <p:txBody>
              <a:bodyPr/>
              <a:lstStyle/>
              <a:p>
                <a:r>
                  <a:rPr lang="en-US">
                    <a:noFill/>
                  </a:rPr>
                  <a:t> </a:t>
                </a:r>
              </a:p>
            </p:txBody>
          </p:sp>
        </mc:Fallback>
      </mc:AlternateContent>
      <p:grpSp>
        <p:nvGrpSpPr>
          <p:cNvPr id="69" name="Group 68">
            <a:extLst>
              <a:ext uri="{FF2B5EF4-FFF2-40B4-BE49-F238E27FC236}">
                <a16:creationId xmlns:a16="http://schemas.microsoft.com/office/drawing/2014/main" id="{4780A459-C503-CFDE-8DE4-5F6302B0A4FD}"/>
              </a:ext>
            </a:extLst>
          </p:cNvPr>
          <p:cNvGrpSpPr/>
          <p:nvPr/>
        </p:nvGrpSpPr>
        <p:grpSpPr>
          <a:xfrm>
            <a:off x="7051843" y="-104775"/>
            <a:ext cx="4911557" cy="3346590"/>
            <a:chOff x="6966284" y="175668"/>
            <a:chExt cx="4911557" cy="3346590"/>
          </a:xfrm>
        </p:grpSpPr>
        <p:grpSp>
          <p:nvGrpSpPr>
            <p:cNvPr id="67" name="Group 66">
              <a:extLst>
                <a:ext uri="{FF2B5EF4-FFF2-40B4-BE49-F238E27FC236}">
                  <a16:creationId xmlns:a16="http://schemas.microsoft.com/office/drawing/2014/main" id="{6F1E1A8D-2A40-63DE-E299-7E65A5FFAE8E}"/>
                </a:ext>
              </a:extLst>
            </p:cNvPr>
            <p:cNvGrpSpPr/>
            <p:nvPr/>
          </p:nvGrpSpPr>
          <p:grpSpPr>
            <a:xfrm>
              <a:off x="6966284" y="175668"/>
              <a:ext cx="4100429" cy="2362995"/>
              <a:chOff x="6280484" y="223794"/>
              <a:chExt cx="4100429" cy="2362995"/>
            </a:xfrm>
          </p:grpSpPr>
          <p:sp>
            <p:nvSpPr>
              <p:cNvPr id="16" name="Oval 15">
                <a:extLst>
                  <a:ext uri="{FF2B5EF4-FFF2-40B4-BE49-F238E27FC236}">
                    <a16:creationId xmlns:a16="http://schemas.microsoft.com/office/drawing/2014/main" id="{C1F3B4D7-DF74-6E9D-FEE7-F0BB2E811512}"/>
                  </a:ext>
                </a:extLst>
              </p:cNvPr>
              <p:cNvSpPr/>
              <p:nvPr/>
            </p:nvSpPr>
            <p:spPr>
              <a:xfrm>
                <a:off x="6280484" y="577516"/>
                <a:ext cx="2045369" cy="2009273"/>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8AA3F7C5-E17B-D39F-AA02-F4A822798A45}"/>
                  </a:ext>
                </a:extLst>
              </p:cNvPr>
              <p:cNvSpPr/>
              <p:nvPr/>
            </p:nvSpPr>
            <p:spPr>
              <a:xfrm>
                <a:off x="9559089" y="1383631"/>
                <a:ext cx="800101" cy="729915"/>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1A96067E-2469-933C-8A9F-AC56E50F8E74}"/>
                  </a:ext>
                </a:extLst>
              </p:cNvPr>
              <p:cNvCxnSpPr/>
              <p:nvPr/>
            </p:nvCxnSpPr>
            <p:spPr>
              <a:xfrm flipV="1">
                <a:off x="7288128" y="2119519"/>
                <a:ext cx="2671011" cy="192506"/>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9C0FC3B7-7EC2-FFAC-9D29-58683F1451BF}"/>
                  </a:ext>
                </a:extLst>
              </p:cNvPr>
              <p:cNvCxnSpPr>
                <a:cxnSpLocks/>
              </p:cNvCxnSpPr>
              <p:nvPr/>
            </p:nvCxnSpPr>
            <p:spPr>
              <a:xfrm>
                <a:off x="7303168" y="1118937"/>
                <a:ext cx="2714458" cy="264694"/>
              </a:xfrm>
              <a:prstGeom prst="line">
                <a:avLst/>
              </a:prstGeom>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24B2D51A-50BA-0FAD-D068-95B3469D05AC}"/>
                  </a:ext>
                </a:extLst>
              </p:cNvPr>
              <p:cNvSpPr txBox="1"/>
              <p:nvPr/>
            </p:nvSpPr>
            <p:spPr>
              <a:xfrm>
                <a:off x="6688605" y="223794"/>
                <a:ext cx="1199046" cy="369332"/>
              </a:xfrm>
              <a:prstGeom prst="rect">
                <a:avLst/>
              </a:prstGeom>
              <a:noFill/>
            </p:spPr>
            <p:txBody>
              <a:bodyPr wrap="none" rtlCol="0">
                <a:spAutoFit/>
              </a:bodyPr>
              <a:lstStyle/>
              <a:p>
                <a:r>
                  <a:rPr lang="en-US" dirty="0">
                    <a:solidFill>
                      <a:srgbClr val="00B050"/>
                    </a:solidFill>
                  </a:rPr>
                  <a:t>Population</a:t>
                </a:r>
              </a:p>
            </p:txBody>
          </p:sp>
          <p:sp>
            <p:nvSpPr>
              <p:cNvPr id="55" name="TextBox 54">
                <a:extLst>
                  <a:ext uri="{FF2B5EF4-FFF2-40B4-BE49-F238E27FC236}">
                    <a16:creationId xmlns:a16="http://schemas.microsoft.com/office/drawing/2014/main" id="{AE3EA4A3-7749-D4E6-988E-838CAEA4E2FA}"/>
                  </a:ext>
                </a:extLst>
              </p:cNvPr>
              <p:cNvSpPr txBox="1"/>
              <p:nvPr/>
            </p:nvSpPr>
            <p:spPr>
              <a:xfrm>
                <a:off x="9505352" y="995652"/>
                <a:ext cx="875561" cy="369332"/>
              </a:xfrm>
              <a:prstGeom prst="rect">
                <a:avLst/>
              </a:prstGeom>
              <a:noFill/>
            </p:spPr>
            <p:txBody>
              <a:bodyPr wrap="none" rtlCol="0">
                <a:spAutoFit/>
              </a:bodyPr>
              <a:lstStyle/>
              <a:p>
                <a:r>
                  <a:rPr lang="en-US" dirty="0">
                    <a:solidFill>
                      <a:srgbClr val="0070C0"/>
                    </a:solidFill>
                  </a:rPr>
                  <a:t>Sample</a:t>
                </a:r>
              </a:p>
            </p:txBody>
          </p: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05EE789F-B4DE-20F0-6C16-B7AA34396CD5}"/>
                      </a:ext>
                    </a:extLst>
                  </p:cNvPr>
                  <p:cNvSpPr txBox="1"/>
                  <p:nvPr/>
                </p:nvSpPr>
                <p:spPr>
                  <a:xfrm>
                    <a:off x="6809873" y="1447506"/>
                    <a:ext cx="81490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solidFill>
                                <a:srgbClr val="00B050"/>
                              </a:solidFill>
                              <a:latin typeface="Cambria Math"/>
                              <a:ea typeface="Cambria Math"/>
                            </a:rPr>
                            <m:t>𝜇</m:t>
                          </m:r>
                          <m:r>
                            <a:rPr lang="en-US" i="1" smtClean="0">
                              <a:solidFill>
                                <a:srgbClr val="00B050"/>
                              </a:solidFill>
                              <a:latin typeface="Cambria Math"/>
                              <a:ea typeface="Cambria Math"/>
                            </a:rPr>
                            <m:t>, </m:t>
                          </m:r>
                          <m:r>
                            <a:rPr lang="en-US" i="1" smtClean="0">
                              <a:solidFill>
                                <a:srgbClr val="00B050"/>
                              </a:solidFill>
                              <a:latin typeface="Cambria Math"/>
                              <a:ea typeface="Cambria Math"/>
                            </a:rPr>
                            <m:t>𝑝</m:t>
                          </m:r>
                          <m:r>
                            <a:rPr lang="en-US" i="1" smtClean="0">
                              <a:solidFill>
                                <a:srgbClr val="00B050"/>
                              </a:solidFill>
                              <a:latin typeface="Cambria Math"/>
                              <a:ea typeface="Cambria Math"/>
                            </a:rPr>
                            <m:t>, </m:t>
                          </m:r>
                          <m:r>
                            <a:rPr lang="en-US" i="1" smtClean="0">
                              <a:solidFill>
                                <a:srgbClr val="00B050"/>
                              </a:solidFill>
                              <a:latin typeface="Cambria Math"/>
                              <a:ea typeface="Cambria Math"/>
                            </a:rPr>
                            <m:t>𝜎</m:t>
                          </m:r>
                        </m:oMath>
                      </m:oMathPara>
                    </a14:m>
                    <a:endParaRPr lang="en-US" i="1" dirty="0">
                      <a:solidFill>
                        <a:srgbClr val="00B050"/>
                      </a:solidFill>
                    </a:endParaRPr>
                  </a:p>
                </p:txBody>
              </p:sp>
            </mc:Choice>
            <mc:Fallback xmlns="">
              <p:sp>
                <p:nvSpPr>
                  <p:cNvPr id="58" name="TextBox 57">
                    <a:extLst>
                      <a:ext uri="{FF2B5EF4-FFF2-40B4-BE49-F238E27FC236}">
                        <a16:creationId xmlns:a16="http://schemas.microsoft.com/office/drawing/2014/main" id="{05EE789F-B4DE-20F0-6C16-B7AA34396CD5}"/>
                      </a:ext>
                    </a:extLst>
                  </p:cNvPr>
                  <p:cNvSpPr txBox="1">
                    <a:spLocks noRot="1" noChangeAspect="1" noMove="1" noResize="1" noEditPoints="1" noAdjustHandles="1" noChangeArrowheads="1" noChangeShapeType="1" noTextEdit="1"/>
                  </p:cNvSpPr>
                  <p:nvPr/>
                </p:nvSpPr>
                <p:spPr>
                  <a:xfrm>
                    <a:off x="6809873" y="1447506"/>
                    <a:ext cx="814903" cy="369332"/>
                  </a:xfrm>
                  <a:prstGeom prst="rect">
                    <a:avLst/>
                  </a:prstGeom>
                  <a:blipFill>
                    <a:blip r:embed="rId4"/>
                    <a:stretch>
                      <a:fillRect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073753AD-C223-9666-283A-612D9622DF9C}"/>
                      </a:ext>
                    </a:extLst>
                  </p:cNvPr>
                  <p:cNvSpPr txBox="1"/>
                  <p:nvPr/>
                </p:nvSpPr>
                <p:spPr>
                  <a:xfrm>
                    <a:off x="9562765" y="1514072"/>
                    <a:ext cx="78431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b="0" i="1" smtClean="0">
                                  <a:solidFill>
                                    <a:srgbClr val="0070C0"/>
                                  </a:solidFill>
                                  <a:latin typeface="Cambria Math" panose="02040503050406030204" pitchFamily="18" charset="0"/>
                                </a:rPr>
                              </m:ctrlPr>
                            </m:accPr>
                            <m:e>
                              <m:r>
                                <a:rPr lang="en-US" b="0" i="1" smtClean="0">
                                  <a:solidFill>
                                    <a:srgbClr val="0070C0"/>
                                  </a:solidFill>
                                  <a:latin typeface="Cambria Math" panose="02040503050406030204" pitchFamily="18" charset="0"/>
                                </a:rPr>
                                <m:t>𝑥</m:t>
                              </m:r>
                            </m:e>
                          </m:acc>
                          <m:r>
                            <a:rPr lang="en-US" b="0" i="1" smtClean="0">
                              <a:solidFill>
                                <a:srgbClr val="0070C0"/>
                              </a:solidFill>
                              <a:latin typeface="Cambria Math" panose="02040503050406030204" pitchFamily="18" charset="0"/>
                            </a:rPr>
                            <m:t>, </m:t>
                          </m:r>
                          <m:acc>
                            <m:accPr>
                              <m:chr m:val="̂"/>
                              <m:ctrlPr>
                                <a:rPr lang="en-US" b="0" i="1" smtClean="0">
                                  <a:solidFill>
                                    <a:srgbClr val="0070C0"/>
                                  </a:solidFill>
                                  <a:latin typeface="Cambria Math" panose="02040503050406030204" pitchFamily="18" charset="0"/>
                                </a:rPr>
                              </m:ctrlPr>
                            </m:accPr>
                            <m:e>
                              <m:r>
                                <a:rPr lang="en-US" b="0" i="1" smtClean="0">
                                  <a:solidFill>
                                    <a:srgbClr val="0070C0"/>
                                  </a:solidFill>
                                  <a:latin typeface="Cambria Math" panose="02040503050406030204" pitchFamily="18" charset="0"/>
                                </a:rPr>
                                <m:t>𝑝</m:t>
                              </m:r>
                            </m:e>
                          </m:acc>
                          <m:r>
                            <a:rPr lang="en-US" b="0" i="1" smtClean="0">
                              <a:solidFill>
                                <a:srgbClr val="0070C0"/>
                              </a:solidFill>
                              <a:latin typeface="Cambria Math" panose="02040503050406030204" pitchFamily="18" charset="0"/>
                            </a:rPr>
                            <m:t>, </m:t>
                          </m:r>
                          <m:r>
                            <a:rPr lang="en-US" b="0" i="1" smtClean="0">
                              <a:solidFill>
                                <a:srgbClr val="0070C0"/>
                              </a:solidFill>
                              <a:latin typeface="Cambria Math" panose="02040503050406030204" pitchFamily="18" charset="0"/>
                            </a:rPr>
                            <m:t>𝑠</m:t>
                          </m:r>
                        </m:oMath>
                      </m:oMathPara>
                    </a14:m>
                    <a:endParaRPr lang="en-US" i="1" dirty="0">
                      <a:solidFill>
                        <a:srgbClr val="0070C0"/>
                      </a:solidFill>
                    </a:endParaRPr>
                  </a:p>
                </p:txBody>
              </p:sp>
            </mc:Choice>
            <mc:Fallback xmlns="">
              <p:sp>
                <p:nvSpPr>
                  <p:cNvPr id="61" name="TextBox 60">
                    <a:extLst>
                      <a:ext uri="{FF2B5EF4-FFF2-40B4-BE49-F238E27FC236}">
                        <a16:creationId xmlns:a16="http://schemas.microsoft.com/office/drawing/2014/main" id="{073753AD-C223-9666-283A-612D9622DF9C}"/>
                      </a:ext>
                    </a:extLst>
                  </p:cNvPr>
                  <p:cNvSpPr txBox="1">
                    <a:spLocks noRot="1" noChangeAspect="1" noMove="1" noResize="1" noEditPoints="1" noAdjustHandles="1" noChangeArrowheads="1" noChangeShapeType="1" noTextEdit="1"/>
                  </p:cNvSpPr>
                  <p:nvPr/>
                </p:nvSpPr>
                <p:spPr>
                  <a:xfrm>
                    <a:off x="9562765" y="1514072"/>
                    <a:ext cx="784317" cy="369332"/>
                  </a:xfrm>
                  <a:prstGeom prst="rect">
                    <a:avLst/>
                  </a:prstGeom>
                  <a:blipFill>
                    <a:blip r:embed="rId5"/>
                    <a:stretch>
                      <a:fillRect b="-6667"/>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5D42FB4A-FBE6-32BC-7A0E-6AEA7A55B3FD}"/>
                    </a:ext>
                  </a:extLst>
                </p:cNvPr>
                <p:cNvSpPr txBox="1"/>
                <p:nvPr/>
              </p:nvSpPr>
              <p:spPr>
                <a:xfrm>
                  <a:off x="7270572" y="2568151"/>
                  <a:ext cx="4607269" cy="954107"/>
                </a:xfrm>
                <a:prstGeom prst="rect">
                  <a:avLst/>
                </a:prstGeom>
                <a:noFill/>
              </p:spPr>
              <p:txBody>
                <a:bodyPr wrap="square" rtlCol="0">
                  <a:spAutoFit/>
                </a:bodyPr>
                <a:lstStyle/>
                <a:p>
                  <a:r>
                    <a:rPr lang="en-US" sz="1400" dirty="0">
                      <a:solidFill>
                        <a:srgbClr val="7030A0"/>
                      </a:solidFill>
                    </a:rPr>
                    <a:t>We hope </a:t>
                  </a:r>
                  <a14:m>
                    <m:oMath xmlns:m="http://schemas.openxmlformats.org/officeDocument/2006/math">
                      <m:r>
                        <a:rPr lang="en-US" sz="1400" b="0" i="1" smtClean="0">
                          <a:solidFill>
                            <a:srgbClr val="7030A0"/>
                          </a:solidFill>
                          <a:latin typeface="Cambria Math" panose="02040503050406030204" pitchFamily="18" charset="0"/>
                        </a:rPr>
                        <m:t>𝜇</m:t>
                      </m:r>
                      <m:r>
                        <a:rPr lang="en-US" sz="1400" b="0" i="1" smtClean="0">
                          <a:solidFill>
                            <a:srgbClr val="7030A0"/>
                          </a:solidFill>
                          <a:latin typeface="Cambria Math" panose="02040503050406030204" pitchFamily="18" charset="0"/>
                        </a:rPr>
                        <m:t>≈</m:t>
                      </m:r>
                      <m:acc>
                        <m:accPr>
                          <m:chr m:val="̅"/>
                          <m:ctrlPr>
                            <a:rPr lang="en-US" sz="1400" b="0" i="1" smtClean="0">
                              <a:solidFill>
                                <a:srgbClr val="7030A0"/>
                              </a:solidFill>
                              <a:latin typeface="Cambria Math" panose="02040503050406030204" pitchFamily="18" charset="0"/>
                            </a:rPr>
                          </m:ctrlPr>
                        </m:accPr>
                        <m:e>
                          <m:r>
                            <a:rPr lang="en-US" sz="1400" b="0" i="1" smtClean="0">
                              <a:solidFill>
                                <a:srgbClr val="7030A0"/>
                              </a:solidFill>
                              <a:latin typeface="Cambria Math" panose="02040503050406030204" pitchFamily="18" charset="0"/>
                            </a:rPr>
                            <m:t>𝑥</m:t>
                          </m:r>
                        </m:e>
                      </m:acc>
                    </m:oMath>
                  </a14:m>
                  <a:r>
                    <a:rPr lang="en-US" sz="1400" dirty="0">
                      <a:solidFill>
                        <a:srgbClr val="7030A0"/>
                      </a:solidFill>
                    </a:rPr>
                    <a:t> or </a:t>
                  </a:r>
                  <a14:m>
                    <m:oMath xmlns:m="http://schemas.openxmlformats.org/officeDocument/2006/math">
                      <m:r>
                        <a:rPr lang="en-US" sz="1400" b="0" i="1" smtClean="0">
                          <a:solidFill>
                            <a:srgbClr val="7030A0"/>
                          </a:solidFill>
                          <a:latin typeface="Cambria Math" panose="02040503050406030204" pitchFamily="18" charset="0"/>
                        </a:rPr>
                        <m:t>𝑝</m:t>
                      </m:r>
                      <m:r>
                        <a:rPr lang="en-US" sz="1400" i="1">
                          <a:solidFill>
                            <a:srgbClr val="7030A0"/>
                          </a:solidFill>
                          <a:latin typeface="Cambria Math" panose="02040503050406030204" pitchFamily="18" charset="0"/>
                        </a:rPr>
                        <m:t>≈</m:t>
                      </m:r>
                      <m:acc>
                        <m:accPr>
                          <m:chr m:val="̂"/>
                          <m:ctrlPr>
                            <a:rPr lang="en-US" sz="1400" b="0" i="1" smtClean="0">
                              <a:solidFill>
                                <a:srgbClr val="7030A0"/>
                              </a:solidFill>
                              <a:latin typeface="Cambria Math" panose="02040503050406030204" pitchFamily="18" charset="0"/>
                            </a:rPr>
                          </m:ctrlPr>
                        </m:accPr>
                        <m:e>
                          <m:r>
                            <a:rPr lang="en-US" sz="1400" b="0" i="1" smtClean="0">
                              <a:solidFill>
                                <a:srgbClr val="7030A0"/>
                              </a:solidFill>
                              <a:latin typeface="Cambria Math" panose="02040503050406030204" pitchFamily="18" charset="0"/>
                            </a:rPr>
                            <m:t>𝑝</m:t>
                          </m:r>
                        </m:e>
                      </m:acc>
                    </m:oMath>
                  </a14:m>
                  <a:r>
                    <a:rPr lang="en-US" sz="1400" dirty="0">
                      <a:solidFill>
                        <a:srgbClr val="7030A0"/>
                      </a:solidFill>
                    </a:rPr>
                    <a:t>, but we could be </a:t>
                  </a:r>
                  <a:r>
                    <a:rPr lang="en-US" sz="1400" dirty="0" err="1">
                      <a:solidFill>
                        <a:srgbClr val="7030A0"/>
                      </a:solidFill>
                    </a:rPr>
                    <a:t>wayyy</a:t>
                  </a:r>
                  <a:r>
                    <a:rPr lang="en-US" sz="1400" dirty="0">
                      <a:solidFill>
                        <a:srgbClr val="7030A0"/>
                      </a:solidFill>
                    </a:rPr>
                    <a:t> wrong </a:t>
                  </a:r>
                  <a:r>
                    <a:rPr lang="en-US" sz="1400" dirty="0">
                      <a:solidFill>
                        <a:srgbClr val="7030A0"/>
                      </a:solidFill>
                      <a:sym typeface="Wingdings" pitchFamily="2" charset="2"/>
                    </a:rPr>
                    <a:t></a:t>
                  </a:r>
                </a:p>
                <a:p>
                  <a:pPr marL="285750" indent="-285750">
                    <a:buFont typeface="Arial" panose="020B0604020202020204" pitchFamily="34" charset="0"/>
                    <a:buChar char="•"/>
                  </a:pPr>
                  <a:r>
                    <a:rPr lang="en-US" sz="1400" dirty="0">
                      <a:solidFill>
                        <a:srgbClr val="7030A0"/>
                      </a:solidFill>
                      <a:sym typeface="Wingdings" pitchFamily="2" charset="2"/>
                    </a:rPr>
                    <a:t>How can we know if we never actually know the population information??</a:t>
                  </a:r>
                </a:p>
                <a:p>
                  <a:pPr marL="285750" indent="-285750">
                    <a:buFont typeface="Arial" panose="020B0604020202020204" pitchFamily="34" charset="0"/>
                    <a:buChar char="•"/>
                  </a:pPr>
                  <a:r>
                    <a:rPr lang="en-US" sz="1400" dirty="0">
                      <a:solidFill>
                        <a:srgbClr val="7030A0"/>
                      </a:solidFill>
                      <a:sym typeface="Wingdings" pitchFamily="2" charset="2"/>
                    </a:rPr>
                    <a:t>To answer this we use sampling distributions!</a:t>
                  </a:r>
                  <a:endParaRPr lang="en-US" sz="1400" dirty="0">
                    <a:solidFill>
                      <a:srgbClr val="7030A0"/>
                    </a:solidFill>
                  </a:endParaRPr>
                </a:p>
              </p:txBody>
            </p:sp>
          </mc:Choice>
          <mc:Fallback xmlns="">
            <p:sp>
              <p:nvSpPr>
                <p:cNvPr id="68" name="TextBox 67">
                  <a:extLst>
                    <a:ext uri="{FF2B5EF4-FFF2-40B4-BE49-F238E27FC236}">
                      <a16:creationId xmlns:a16="http://schemas.microsoft.com/office/drawing/2014/main" id="{5D42FB4A-FBE6-32BC-7A0E-6AEA7A55B3FD}"/>
                    </a:ext>
                  </a:extLst>
                </p:cNvPr>
                <p:cNvSpPr txBox="1">
                  <a:spLocks noRot="1" noChangeAspect="1" noMove="1" noResize="1" noEditPoints="1" noAdjustHandles="1" noChangeArrowheads="1" noChangeShapeType="1" noTextEdit="1"/>
                </p:cNvSpPr>
                <p:nvPr/>
              </p:nvSpPr>
              <p:spPr>
                <a:xfrm>
                  <a:off x="7270572" y="2568151"/>
                  <a:ext cx="4607269" cy="954107"/>
                </a:xfrm>
                <a:prstGeom prst="rect">
                  <a:avLst/>
                </a:prstGeom>
                <a:blipFill>
                  <a:blip r:embed="rId6"/>
                  <a:stretch>
                    <a:fillRect l="-549" t="-2632" b="-6579"/>
                  </a:stretch>
                </a:blipFill>
              </p:spPr>
              <p:txBody>
                <a:bodyPr/>
                <a:lstStyle/>
                <a:p>
                  <a:r>
                    <a:rPr lang="en-US">
                      <a:noFill/>
                    </a:rPr>
                    <a:t> </a:t>
                  </a:r>
                </a:p>
              </p:txBody>
            </p:sp>
          </mc:Fallback>
        </mc:AlternateContent>
      </p:grpSp>
    </p:spTree>
    <p:custDataLst>
      <p:tags r:id="rId1"/>
    </p:custDataLst>
    <p:extLst>
      <p:ext uri="{BB962C8B-B14F-4D97-AF65-F5344CB8AC3E}">
        <p14:creationId xmlns:p14="http://schemas.microsoft.com/office/powerpoint/2010/main" val="42021841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0BA4D6-8230-93DD-EA79-FDD6A958777D}"/>
              </a:ext>
            </a:extLst>
          </p:cNvPr>
          <p:cNvSpPr>
            <a:spLocks noGrp="1"/>
          </p:cNvSpPr>
          <p:nvPr>
            <p:ph type="title"/>
          </p:nvPr>
        </p:nvSpPr>
        <p:spPr>
          <a:xfrm>
            <a:off x="381000" y="-92075"/>
            <a:ext cx="10515600" cy="1325563"/>
          </a:xfrm>
        </p:spPr>
        <p:txBody>
          <a:bodyPr/>
          <a:lstStyle/>
          <a:p>
            <a:r>
              <a:rPr lang="en-US" dirty="0"/>
              <a:t>Sampling Distribution Example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98819AF-44C9-F566-CAAF-6091DCD0CF2F}"/>
                  </a:ext>
                </a:extLst>
              </p:cNvPr>
              <p:cNvSpPr>
                <a:spLocks noGrp="1"/>
              </p:cNvSpPr>
              <p:nvPr>
                <p:ph idx="1"/>
              </p:nvPr>
            </p:nvSpPr>
            <p:spPr>
              <a:xfrm>
                <a:off x="381000" y="1027864"/>
                <a:ext cx="8431463" cy="5553409"/>
              </a:xfrm>
            </p:spPr>
            <p:txBody>
              <a:bodyPr>
                <a:noAutofit/>
              </a:bodyPr>
              <a:lstStyle/>
              <a:p>
                <a:r>
                  <a:rPr lang="en-US" sz="1400" b="1" dirty="0"/>
                  <a:t>Initial setup</a:t>
                </a:r>
                <a:r>
                  <a:rPr lang="en-US" sz="1400" dirty="0"/>
                  <a:t>: Let’s say we have a 4-sided die that has the following probability distribution:</a:t>
                </a:r>
              </a:p>
              <a:p>
                <a:endParaRPr lang="en-US" sz="1400" dirty="0"/>
              </a:p>
              <a:p>
                <a:endParaRPr lang="en-US" sz="1400" dirty="0"/>
              </a:p>
              <a:p>
                <a:pPr marL="0" indent="0">
                  <a:buNone/>
                </a:pPr>
                <a:endParaRPr lang="en-US" sz="1400" dirty="0"/>
              </a:p>
              <a:p>
                <a:pPr lvl="1"/>
                <a:r>
                  <a:rPr lang="en-US" sz="1400" dirty="0"/>
                  <a:t>Tossing this die is like sampling from a population with possible values = {1, 2, 3, 4}</a:t>
                </a:r>
              </a:p>
              <a:p>
                <a:pPr lvl="1"/>
                <a:r>
                  <a:rPr lang="en-US" sz="1400" dirty="0"/>
                  <a:t>Using our calculator as we did in previous lessons, we find the population mean </a:t>
                </a:r>
                <a:r>
                  <a:rPr lang="el-GR" sz="1400" dirty="0"/>
                  <a:t>μ </a:t>
                </a:r>
                <a:r>
                  <a:rPr lang="en-US" sz="1400" dirty="0"/>
                  <a:t>= 2.5 and the population standard deviation </a:t>
                </a:r>
                <a:r>
                  <a:rPr lang="el-GR" sz="1400" dirty="0"/>
                  <a:t>σ </a:t>
                </a:r>
                <a:r>
                  <a:rPr lang="en-US" sz="1400" dirty="0"/>
                  <a:t>= 1.118</a:t>
                </a:r>
              </a:p>
              <a:p>
                <a:endParaRPr lang="en-US" sz="1400" u="sng" dirty="0"/>
              </a:p>
              <a:p>
                <a:r>
                  <a:rPr lang="en-US" sz="1400" b="1" dirty="0"/>
                  <a:t>Scenario</a:t>
                </a:r>
                <a:r>
                  <a:rPr lang="en-US" sz="1400" dirty="0"/>
                  <a:t>: If the die is tossed three times, the sequence of three numbers that is observed is a sample of size n = 3 drawn with replacement.</a:t>
                </a:r>
              </a:p>
              <a:p>
                <a:pPr lvl="1"/>
                <a:r>
                  <a:rPr lang="en-US" sz="1400" dirty="0"/>
                  <a:t>The table on the right displays all 64 possible samples of size 3 and their sample means</a:t>
                </a:r>
              </a:p>
              <a:p>
                <a:pPr lvl="1"/>
                <a:r>
                  <a:rPr lang="en-US" sz="1400" dirty="0"/>
                  <a:t>Note that only one sample has a mean equal to 1 → P(</a:t>
                </a:r>
                <a14:m>
                  <m:oMath xmlns:m="http://schemas.openxmlformats.org/officeDocument/2006/math">
                    <m:acc>
                      <m:accPr>
                        <m:chr m:val="̅"/>
                        <m:ctrlPr>
                          <a:rPr lang="en-US" sz="1400" i="1">
                            <a:latin typeface="Cambria Math" panose="02040503050406030204" pitchFamily="18" charset="0"/>
                          </a:rPr>
                        </m:ctrlPr>
                      </m:accPr>
                      <m:e>
                        <m:r>
                          <a:rPr lang="en-US" sz="1400" i="1">
                            <a:latin typeface="Cambria Math" panose="02040503050406030204" pitchFamily="18" charset="0"/>
                          </a:rPr>
                          <m:t>𝑋</m:t>
                        </m:r>
                      </m:e>
                    </m:acc>
                  </m:oMath>
                </a14:m>
                <a:r>
                  <a:rPr lang="en-US" sz="1400" dirty="0"/>
                  <a:t> = 1) = 1/64 </a:t>
                </a:r>
              </a:p>
              <a:p>
                <a:pPr lvl="1"/>
                <a:r>
                  <a:rPr lang="en-US" sz="1400" dirty="0"/>
                  <a:t>If we continue to calculate the probability for each possible value of 𝑥̅, we arrive at the probability histogram to the right</a:t>
                </a:r>
              </a:p>
              <a:p>
                <a:pPr lvl="2"/>
                <a:r>
                  <a:rPr lang="en-US" altLang="en-US" sz="1400" b="1" dirty="0"/>
                  <a:t>This is the sampling distribution!!!</a:t>
                </a:r>
              </a:p>
              <a:p>
                <a:pPr lvl="2"/>
                <a:endParaRPr lang="en-US" altLang="en-US" sz="1400" dirty="0"/>
              </a:p>
              <a:p>
                <a:pPr lvl="1"/>
                <a:r>
                  <a:rPr lang="en-US" altLang="en-US" sz="1400" dirty="0"/>
                  <a:t>Now that we have this, I can answer questions like:</a:t>
                </a:r>
              </a:p>
              <a:p>
                <a:pPr lvl="2"/>
                <a:r>
                  <a:rPr lang="en-US" altLang="en-US" sz="1400" dirty="0"/>
                  <a:t>If I roll the die three times and get a mean of 2, what is the probability of this result?</a:t>
                </a:r>
              </a:p>
              <a:p>
                <a:pPr lvl="2"/>
                <a:r>
                  <a:rPr lang="en-US" altLang="en-US" sz="1400" dirty="0"/>
                  <a:t>If I get a mean of 1.33, is this unusual??</a:t>
                </a:r>
              </a:p>
              <a:p>
                <a:pPr lvl="2"/>
                <a:endParaRPr lang="en-US" altLang="en-US" sz="1400" dirty="0"/>
              </a:p>
              <a:p>
                <a:pPr lvl="1"/>
                <a:r>
                  <a:rPr lang="en-US" altLang="en-US" sz="1400" dirty="0"/>
                  <a:t>Using our calculator, we find that the mean of the sampling distribution is 2.5 (same as the population mean) and the standard deviation is 0.645 (smaller now)</a:t>
                </a:r>
              </a:p>
            </p:txBody>
          </p:sp>
        </mc:Choice>
        <mc:Fallback xmlns="">
          <p:sp>
            <p:nvSpPr>
              <p:cNvPr id="3" name="Content Placeholder 2">
                <a:extLst>
                  <a:ext uri="{FF2B5EF4-FFF2-40B4-BE49-F238E27FC236}">
                    <a16:creationId xmlns:a16="http://schemas.microsoft.com/office/drawing/2014/main" id="{298819AF-44C9-F566-CAAF-6091DCD0CF2F}"/>
                  </a:ext>
                </a:extLst>
              </p:cNvPr>
              <p:cNvSpPr>
                <a:spLocks noGrp="1" noRot="1" noChangeAspect="1" noMove="1" noResize="1" noEditPoints="1" noAdjustHandles="1" noChangeArrowheads="1" noChangeShapeType="1" noTextEdit="1"/>
              </p:cNvSpPr>
              <p:nvPr>
                <p:ph idx="1"/>
              </p:nvPr>
            </p:nvSpPr>
            <p:spPr>
              <a:xfrm>
                <a:off x="381000" y="1027864"/>
                <a:ext cx="8431463" cy="5553409"/>
              </a:xfrm>
              <a:blipFill>
                <a:blip r:embed="rId2"/>
                <a:stretch>
                  <a:fillRect l="-301" t="-685" b="-4110"/>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5D17684A-10FC-BDB5-AA80-503F18071377}"/>
              </a:ext>
            </a:extLst>
          </p:cNvPr>
          <p:cNvPicPr>
            <a:picLocks noChangeAspect="1"/>
          </p:cNvPicPr>
          <p:nvPr/>
        </p:nvPicPr>
        <p:blipFill>
          <a:blip r:embed="rId3"/>
          <a:stretch>
            <a:fillRect/>
          </a:stretch>
        </p:blipFill>
        <p:spPr>
          <a:xfrm>
            <a:off x="2400300" y="1307340"/>
            <a:ext cx="3695700" cy="949785"/>
          </a:xfrm>
          <a:prstGeom prst="rect">
            <a:avLst/>
          </a:prstGeom>
        </p:spPr>
      </p:pic>
      <p:pic>
        <p:nvPicPr>
          <p:cNvPr id="5" name="Picture 4">
            <a:extLst>
              <a:ext uri="{FF2B5EF4-FFF2-40B4-BE49-F238E27FC236}">
                <a16:creationId xmlns:a16="http://schemas.microsoft.com/office/drawing/2014/main" id="{6E7678DD-B1EF-67BA-1354-4871D0557580}"/>
              </a:ext>
            </a:extLst>
          </p:cNvPr>
          <p:cNvPicPr>
            <a:picLocks noChangeAspect="1"/>
          </p:cNvPicPr>
          <p:nvPr/>
        </p:nvPicPr>
        <p:blipFill>
          <a:blip r:embed="rId4"/>
          <a:stretch>
            <a:fillRect/>
          </a:stretch>
        </p:blipFill>
        <p:spPr>
          <a:xfrm>
            <a:off x="8860589" y="-180902"/>
            <a:ext cx="2776621" cy="1790190"/>
          </a:xfrm>
          <a:prstGeom prst="rect">
            <a:avLst/>
          </a:prstGeom>
        </p:spPr>
      </p:pic>
      <p:pic>
        <p:nvPicPr>
          <p:cNvPr id="6" name="Picture 5">
            <a:extLst>
              <a:ext uri="{FF2B5EF4-FFF2-40B4-BE49-F238E27FC236}">
                <a16:creationId xmlns:a16="http://schemas.microsoft.com/office/drawing/2014/main" id="{2ED2B637-1EDC-F3BB-9A8A-D30D6516AD2C}"/>
              </a:ext>
            </a:extLst>
          </p:cNvPr>
          <p:cNvPicPr>
            <a:picLocks noChangeAspect="1"/>
          </p:cNvPicPr>
          <p:nvPr/>
        </p:nvPicPr>
        <p:blipFill>
          <a:blip r:embed="rId5"/>
          <a:stretch>
            <a:fillRect/>
          </a:stretch>
        </p:blipFill>
        <p:spPr>
          <a:xfrm>
            <a:off x="8964743" y="1748044"/>
            <a:ext cx="4962358" cy="3069251"/>
          </a:xfrm>
          <a:prstGeom prst="rect">
            <a:avLst/>
          </a:prstGeom>
        </p:spPr>
      </p:pic>
      <p:pic>
        <p:nvPicPr>
          <p:cNvPr id="12" name="Picture 11">
            <a:extLst>
              <a:ext uri="{FF2B5EF4-FFF2-40B4-BE49-F238E27FC236}">
                <a16:creationId xmlns:a16="http://schemas.microsoft.com/office/drawing/2014/main" id="{AACDA36F-EADB-DA39-8FCA-D3B885D5E4E2}"/>
              </a:ext>
            </a:extLst>
          </p:cNvPr>
          <p:cNvPicPr>
            <a:picLocks noChangeAspect="1"/>
          </p:cNvPicPr>
          <p:nvPr/>
        </p:nvPicPr>
        <p:blipFill>
          <a:blip r:embed="rId6"/>
          <a:stretch>
            <a:fillRect/>
          </a:stretch>
        </p:blipFill>
        <p:spPr>
          <a:xfrm>
            <a:off x="8964743" y="4886050"/>
            <a:ext cx="2291559" cy="1583404"/>
          </a:xfrm>
          <a:prstGeom prst="rect">
            <a:avLst/>
          </a:prstGeom>
        </p:spPr>
      </p:pic>
      <mc:AlternateContent xmlns:mc="http://schemas.openxmlformats.org/markup-compatibility/2006" xmlns:p14="http://schemas.microsoft.com/office/powerpoint/2010/main">
        <mc:Choice Requires="p14">
          <p:contentPart p14:bwMode="auto" r:id="rId7">
            <p14:nvContentPartPr>
              <p14:cNvPr id="42" name="Ink 41">
                <a:extLst>
                  <a:ext uri="{FF2B5EF4-FFF2-40B4-BE49-F238E27FC236}">
                    <a16:creationId xmlns:a16="http://schemas.microsoft.com/office/drawing/2014/main" id="{474929AB-9485-8FCD-E652-6F91199ECDE1}"/>
                  </a:ext>
                </a:extLst>
              </p14:cNvPr>
              <p14:cNvContentPartPr/>
              <p14:nvPr/>
            </p14:nvContentPartPr>
            <p14:xfrm>
              <a:off x="12792553" y="4877410"/>
              <a:ext cx="507960" cy="8640"/>
            </p14:xfrm>
          </p:contentPart>
        </mc:Choice>
        <mc:Fallback xmlns="">
          <p:pic>
            <p:nvPicPr>
              <p:cNvPr id="42" name="Ink 41">
                <a:extLst>
                  <a:ext uri="{FF2B5EF4-FFF2-40B4-BE49-F238E27FC236}">
                    <a16:creationId xmlns:a16="http://schemas.microsoft.com/office/drawing/2014/main" id="{474929AB-9485-8FCD-E652-6F91199ECDE1}"/>
                  </a:ext>
                </a:extLst>
              </p:cNvPr>
              <p:cNvPicPr/>
              <p:nvPr/>
            </p:nvPicPr>
            <p:blipFill>
              <a:blip r:embed="rId30"/>
              <a:stretch>
                <a:fillRect/>
              </a:stretch>
            </p:blipFill>
            <p:spPr>
              <a:xfrm>
                <a:off x="12783913" y="4868770"/>
                <a:ext cx="525600" cy="26280"/>
              </a:xfrm>
              <a:prstGeom prst="rect">
                <a:avLst/>
              </a:prstGeom>
            </p:spPr>
          </p:pic>
        </mc:Fallback>
      </mc:AlternateContent>
    </p:spTree>
    <p:extLst>
      <p:ext uri="{BB962C8B-B14F-4D97-AF65-F5344CB8AC3E}">
        <p14:creationId xmlns:p14="http://schemas.microsoft.com/office/powerpoint/2010/main" val="13696695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9"/>
          <p:cNvSpPr txBox="1">
            <a:spLocks noGrp="1"/>
          </p:cNvSpPr>
          <p:nvPr>
            <p:ph type="title"/>
          </p:nvPr>
        </p:nvSpPr>
        <p:spPr>
          <a:xfrm>
            <a:off x="344600" y="57168"/>
            <a:ext cx="11360800" cy="763600"/>
          </a:xfrm>
          <a:prstGeom prst="rect">
            <a:avLst/>
          </a:prstGeom>
        </p:spPr>
        <p:txBody>
          <a:bodyPr spcFirstLastPara="1" vert="horz" wrap="square" lIns="121900" tIns="121900" rIns="121900" bIns="121900" rtlCol="0" anchor="t" anchorCtr="0">
            <a:noAutofit/>
          </a:bodyPr>
          <a:lstStyle/>
          <a:p>
            <a:r>
              <a:rPr lang="en" dirty="0"/>
              <a:t>The Three Different Distributions</a:t>
            </a:r>
            <a:endParaRPr dirty="0"/>
          </a:p>
        </p:txBody>
      </p:sp>
      <mc:AlternateContent xmlns:mc="http://schemas.openxmlformats.org/markup-compatibility/2006" xmlns:a14="http://schemas.microsoft.com/office/drawing/2010/main">
        <mc:Choice Requires="a14">
          <p:sp>
            <p:nvSpPr>
              <p:cNvPr id="97" name="Google Shape;97;p19"/>
              <p:cNvSpPr txBox="1">
                <a:spLocks noGrp="1"/>
              </p:cNvSpPr>
              <p:nvPr>
                <p:ph type="body" idx="1"/>
              </p:nvPr>
            </p:nvSpPr>
            <p:spPr>
              <a:xfrm>
                <a:off x="344600" y="989210"/>
                <a:ext cx="11157589" cy="3979832"/>
              </a:xfrm>
              <a:prstGeom prst="rect">
                <a:avLst/>
              </a:prstGeom>
            </p:spPr>
            <p:txBody>
              <a:bodyPr spcFirstLastPara="1" vert="horz" wrap="square" lIns="121900" tIns="121900" rIns="121900" bIns="121900" rtlCol="0" anchor="t" anchorCtr="0">
                <a:noAutofit/>
              </a:bodyPr>
              <a:lstStyle/>
              <a:p>
                <a:pPr marL="152396" indent="0">
                  <a:buNone/>
                </a:pPr>
                <a:r>
                  <a:rPr lang="en-US" sz="1800" u="sng" dirty="0"/>
                  <a:t>Population Distribution</a:t>
                </a:r>
              </a:p>
              <a:p>
                <a:pPr>
                  <a:buFont typeface="Arial" panose="020B0604020202020204" pitchFamily="34" charset="0"/>
                  <a:buChar char="•"/>
                </a:pPr>
                <a:endParaRPr lang="en-US" sz="1800" u="sng" dirty="0"/>
              </a:p>
              <a:p>
                <a:pPr>
                  <a:buFont typeface="Arial" panose="020B0604020202020204" pitchFamily="34" charset="0"/>
                  <a:buChar char="•"/>
                </a:pPr>
                <a:r>
                  <a:rPr lang="en-US" sz="1800" dirty="0"/>
                  <a:t>The distribution describing the </a:t>
                </a:r>
                <a:r>
                  <a:rPr lang="en-US" sz="1800" b="1" dirty="0"/>
                  <a:t>population</a:t>
                </a:r>
                <a:r>
                  <a:rPr lang="en-US" sz="1800" dirty="0"/>
                  <a:t>.</a:t>
                </a:r>
              </a:p>
              <a:p>
                <a:pPr>
                  <a:buFont typeface="Arial" panose="020B0604020202020204" pitchFamily="34" charset="0"/>
                  <a:buChar char="•"/>
                </a:pPr>
                <a:r>
                  <a:rPr lang="en-US" sz="1800" dirty="0"/>
                  <a:t>Almost </a:t>
                </a:r>
                <a:r>
                  <a:rPr lang="en-US" sz="1800" u="sng" dirty="0"/>
                  <a:t>never observed</a:t>
                </a:r>
                <a:r>
                  <a:rPr lang="en-US" sz="1800" dirty="0"/>
                  <a:t> or known.</a:t>
                </a:r>
              </a:p>
              <a:p>
                <a:pPr>
                  <a:buFont typeface="Arial" panose="020B0604020202020204" pitchFamily="34" charset="0"/>
                  <a:buChar char="•"/>
                </a:pPr>
                <a:r>
                  <a:rPr lang="en-US" sz="1800" dirty="0"/>
                  <a:t>The goal of statistical studies is </a:t>
                </a:r>
                <a:r>
                  <a:rPr lang="en-US" sz="1800" u="sng" dirty="0"/>
                  <a:t>to learn about this distribution</a:t>
                </a:r>
                <a:r>
                  <a:rPr lang="en-US" sz="1800" dirty="0"/>
                  <a:t> from the sample/data distribution.</a:t>
                </a:r>
              </a:p>
              <a:p>
                <a:pPr lvl="1">
                  <a:spcBef>
                    <a:spcPts val="0"/>
                  </a:spcBef>
                  <a:buFont typeface="Arial" panose="020B0604020202020204" pitchFamily="34" charset="0"/>
                  <a:buChar char="•"/>
                </a:pPr>
                <a:endParaRPr lang="en-US" sz="1800" dirty="0"/>
              </a:p>
              <a:p>
                <a:pPr marL="152396" indent="0">
                  <a:buNone/>
                </a:pPr>
                <a:r>
                  <a:rPr lang="en-US" sz="1800" u="sng" dirty="0"/>
                  <a:t>Sampl</a:t>
                </a:r>
                <a:r>
                  <a:rPr lang="en-US" sz="1800" b="1" u="sng" dirty="0">
                    <a:solidFill>
                      <a:srgbClr val="0070C0"/>
                    </a:solidFill>
                  </a:rPr>
                  <a:t>e</a:t>
                </a:r>
                <a:r>
                  <a:rPr lang="en-US" sz="1800" u="sng" dirty="0"/>
                  <a:t> Distribution</a:t>
                </a:r>
              </a:p>
              <a:p>
                <a:pPr marL="152396" indent="0">
                  <a:buNone/>
                </a:pPr>
                <a:endParaRPr lang="en-US" sz="1800" u="sng" dirty="0"/>
              </a:p>
              <a:p>
                <a:pPr>
                  <a:buFont typeface="Arial" panose="020B0604020202020204" pitchFamily="34" charset="0"/>
                  <a:buChar char="•"/>
                </a:pPr>
                <a:r>
                  <a:rPr lang="en-US" sz="1800" dirty="0"/>
                  <a:t>(also called the data distribution)</a:t>
                </a:r>
              </a:p>
              <a:p>
                <a:pPr>
                  <a:buFont typeface="Arial" panose="020B0604020202020204" pitchFamily="34" charset="0"/>
                  <a:buChar char="•"/>
                </a:pPr>
                <a:r>
                  <a:rPr lang="en-US" sz="1800" dirty="0"/>
                  <a:t>Consists of the </a:t>
                </a:r>
                <a:r>
                  <a:rPr lang="en-US" sz="1800" u="sng" dirty="0"/>
                  <a:t>sample data</a:t>
                </a:r>
                <a:r>
                  <a:rPr lang="en-US" sz="1800" dirty="0"/>
                  <a:t> that you </a:t>
                </a:r>
                <a:r>
                  <a:rPr lang="en-US" sz="1800" u="sng" dirty="0"/>
                  <a:t>actually observe</a:t>
                </a:r>
                <a:r>
                  <a:rPr lang="en-US" sz="1800" dirty="0"/>
                  <a:t> and analyze.  </a:t>
                </a:r>
              </a:p>
              <a:p>
                <a:pPr>
                  <a:buFont typeface="Arial" panose="020B0604020202020204" pitchFamily="34" charset="0"/>
                  <a:buChar char="•"/>
                </a:pPr>
                <a:r>
                  <a:rPr lang="en-US" sz="1800" dirty="0"/>
                  <a:t>Distribution of your </a:t>
                </a:r>
                <a:r>
                  <a:rPr lang="en-US" sz="1800" b="1" dirty="0">
                    <a:solidFill>
                      <a:srgbClr val="0070C0"/>
                    </a:solidFill>
                  </a:rPr>
                  <a:t>sample</a:t>
                </a:r>
                <a:r>
                  <a:rPr lang="en-US" sz="1800" dirty="0"/>
                  <a:t>.</a:t>
                </a:r>
              </a:p>
              <a:p>
                <a:pPr>
                  <a:buFont typeface="Arial" panose="020B0604020202020204" pitchFamily="34" charset="0"/>
                  <a:buChar char="•"/>
                </a:pPr>
                <a:r>
                  <a:rPr lang="en-US" sz="1800" dirty="0"/>
                  <a:t>Different from sample to sample.</a:t>
                </a:r>
              </a:p>
              <a:p>
                <a:pPr>
                  <a:buFont typeface="Arial" panose="020B0604020202020204" pitchFamily="34" charset="0"/>
                  <a:buChar char="•"/>
                </a:pPr>
                <a:r>
                  <a:rPr lang="en-US" sz="1800" u="sng" dirty="0"/>
                  <a:t>Random sampling</a:t>
                </a:r>
                <a:r>
                  <a:rPr lang="en-US" sz="1800" dirty="0"/>
                  <a:t> means this distribution should </a:t>
                </a:r>
                <a:r>
                  <a:rPr lang="en-US" sz="1800" u="sng" dirty="0"/>
                  <a:t>roughly look like the population distribution</a:t>
                </a:r>
                <a:r>
                  <a:rPr lang="en-US" sz="1800" dirty="0"/>
                  <a:t>.</a:t>
                </a:r>
              </a:p>
              <a:p>
                <a:pPr>
                  <a:buFont typeface="Arial" panose="020B0604020202020204" pitchFamily="34" charset="0"/>
                  <a:buChar char="•"/>
                </a:pPr>
                <a:endParaRPr lang="en-US" sz="1800" dirty="0"/>
              </a:p>
              <a:p>
                <a:pPr marL="152396" indent="0">
                  <a:buNone/>
                </a:pPr>
                <a:r>
                  <a:rPr lang="en-US" sz="1800" u="sng" dirty="0"/>
                  <a:t>Sampl</a:t>
                </a:r>
                <a:r>
                  <a:rPr lang="en-US" sz="1800" b="1" u="sng" dirty="0">
                    <a:solidFill>
                      <a:srgbClr val="00B050"/>
                    </a:solidFill>
                  </a:rPr>
                  <a:t>ing</a:t>
                </a:r>
                <a:r>
                  <a:rPr lang="en-US" sz="1800" u="sng" dirty="0"/>
                  <a:t> Distribution</a:t>
                </a:r>
              </a:p>
              <a:p>
                <a:pPr>
                  <a:buFont typeface="Arial" panose="020B0604020202020204" pitchFamily="34" charset="0"/>
                  <a:buChar char="•"/>
                </a:pPr>
                <a:endParaRPr lang="en-US" sz="1800" u="sng" dirty="0"/>
              </a:p>
              <a:p>
                <a:pPr>
                  <a:buFont typeface="Arial" panose="020B0604020202020204" pitchFamily="34" charset="0"/>
                  <a:buChar char="•"/>
                </a:pPr>
                <a:r>
                  <a:rPr lang="en-US" sz="1800" dirty="0"/>
                  <a:t>Distribution of how a </a:t>
                </a:r>
                <a:r>
                  <a:rPr lang="en-US" sz="1800" b="1" dirty="0">
                    <a:solidFill>
                      <a:srgbClr val="00B050"/>
                    </a:solidFill>
                  </a:rPr>
                  <a:t>statistic</a:t>
                </a:r>
                <a:r>
                  <a:rPr lang="en-US" sz="1800" dirty="0"/>
                  <a:t>, either </a:t>
                </a:r>
                <a14:m>
                  <m:oMath xmlns:m="http://schemas.openxmlformats.org/officeDocument/2006/math">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𝑥</m:t>
                        </m:r>
                      </m:e>
                    </m:acc>
                    <m:r>
                      <a:rPr lang="en-US" sz="1800" b="0" i="1" dirty="0" smtClean="0">
                        <a:latin typeface="Cambria Math" panose="02040503050406030204" pitchFamily="18" charset="0"/>
                      </a:rPr>
                      <m:t>  </m:t>
                    </m:r>
                  </m:oMath>
                </a14:m>
                <a:r>
                  <a:rPr lang="en-US" sz="1800" dirty="0"/>
                  <a:t>or </a:t>
                </a:r>
                <a14:m>
                  <m:oMath xmlns:m="http://schemas.openxmlformats.org/officeDocument/2006/math">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𝑝</m:t>
                        </m:r>
                      </m:e>
                    </m:acc>
                  </m:oMath>
                </a14:m>
                <a:r>
                  <a:rPr lang="en-US" sz="1800" dirty="0"/>
                  <a:t> varies </a:t>
                </a:r>
                <a:r>
                  <a:rPr lang="en-US" sz="1800" u="sng" dirty="0"/>
                  <a:t>if samples are repeatedly</a:t>
                </a:r>
                <a:r>
                  <a:rPr lang="en-US" sz="1800" dirty="0"/>
                  <a:t> taken.</a:t>
                </a:r>
              </a:p>
              <a:p>
                <a:pPr>
                  <a:buFont typeface="Arial" panose="020B0604020202020204" pitchFamily="34" charset="0"/>
                  <a:buChar char="•"/>
                </a:pPr>
                <a:r>
                  <a:rPr lang="en-US" sz="1800" dirty="0"/>
                  <a:t>Think distributions of </a:t>
                </a:r>
                <a:r>
                  <a:rPr lang="en-US" sz="1800" u="sng" dirty="0"/>
                  <a:t>all sample means</a:t>
                </a:r>
                <a:r>
                  <a:rPr lang="en-US" sz="1800" dirty="0"/>
                  <a:t>, </a:t>
                </a:r>
                <a14:m>
                  <m:oMath xmlns:m="http://schemas.openxmlformats.org/officeDocument/2006/math">
                    <m:acc>
                      <m:accPr>
                        <m:chr m:val="̅"/>
                        <m:ctrlPr>
                          <a:rPr lang="en-US" sz="1800" i="1">
                            <a:latin typeface="Cambria Math" panose="02040503050406030204" pitchFamily="18" charset="0"/>
                          </a:rPr>
                        </m:ctrlPr>
                      </m:accPr>
                      <m:e>
                        <m:r>
                          <a:rPr lang="en-US" sz="1800" i="1">
                            <a:latin typeface="Cambria Math" panose="02040503050406030204" pitchFamily="18" charset="0"/>
                          </a:rPr>
                          <m:t>𝑥</m:t>
                        </m:r>
                      </m:e>
                    </m:acc>
                  </m:oMath>
                </a14:m>
                <a:r>
                  <a:rPr lang="en-US" sz="1800" dirty="0"/>
                  <a:t>, of a given sample size n.</a:t>
                </a:r>
              </a:p>
              <a:p>
                <a:pPr>
                  <a:buFont typeface="Arial" panose="020B0604020202020204" pitchFamily="34" charset="0"/>
                  <a:buChar char="•"/>
                </a:pPr>
                <a:r>
                  <a:rPr lang="en-US" sz="1800" dirty="0"/>
                  <a:t>Behave </a:t>
                </a:r>
                <a:r>
                  <a:rPr lang="en-US" sz="1800" u="sng" dirty="0"/>
                  <a:t>very differently</a:t>
                </a:r>
                <a:r>
                  <a:rPr lang="en-US" sz="1800" dirty="0"/>
                  <a:t> than the </a:t>
                </a:r>
                <a:r>
                  <a:rPr lang="en-US" sz="1800" u="sng" dirty="0"/>
                  <a:t>population</a:t>
                </a:r>
                <a:r>
                  <a:rPr lang="en-US" sz="1800" dirty="0"/>
                  <a:t> and </a:t>
                </a:r>
                <a:r>
                  <a:rPr lang="en-US" sz="1800" u="sng" dirty="0"/>
                  <a:t>data distribution</a:t>
                </a:r>
                <a:r>
                  <a:rPr lang="en-US" sz="1800" dirty="0"/>
                  <a:t>. </a:t>
                </a:r>
                <a:r>
                  <a:rPr lang="en-US" sz="1800" b="1" dirty="0"/>
                  <a:t>CLT</a:t>
                </a:r>
                <a:r>
                  <a:rPr lang="en-US" sz="1800" dirty="0"/>
                  <a:t>!</a:t>
                </a:r>
              </a:p>
              <a:p>
                <a:pPr>
                  <a:buFont typeface="Arial" panose="020B0604020202020204" pitchFamily="34" charset="0"/>
                  <a:buChar char="•"/>
                </a:pPr>
                <a:endParaRPr lang="en-US" sz="1800" dirty="0"/>
              </a:p>
              <a:p>
                <a:pPr marL="152396" indent="0">
                  <a:buNone/>
                </a:pPr>
                <a:r>
                  <a:rPr lang="en-US" sz="1800" dirty="0">
                    <a:hlinkClick r:id="rId3"/>
                  </a:rPr>
                  <a:t>Dope applet</a:t>
                </a:r>
                <a:r>
                  <a:rPr lang="en-US" sz="1800" dirty="0"/>
                  <a:t>!!</a:t>
                </a:r>
              </a:p>
              <a:p>
                <a:pPr>
                  <a:buFont typeface="Arial" panose="020B0604020202020204" pitchFamily="34" charset="0"/>
                  <a:buChar char="•"/>
                </a:pPr>
                <a:endParaRPr lang="en-US" sz="1800" dirty="0"/>
              </a:p>
              <a:p>
                <a:pPr marL="152396" indent="0">
                  <a:buNone/>
                </a:pPr>
                <a:endParaRPr lang="en-US" sz="1800" dirty="0"/>
              </a:p>
            </p:txBody>
          </p:sp>
        </mc:Choice>
        <mc:Fallback xmlns="">
          <p:sp>
            <p:nvSpPr>
              <p:cNvPr id="97" name="Google Shape;97;p19"/>
              <p:cNvSpPr txBox="1">
                <a:spLocks noGrp="1" noRot="1" noChangeAspect="1" noMove="1" noResize="1" noEditPoints="1" noAdjustHandles="1" noChangeArrowheads="1" noChangeShapeType="1" noTextEdit="1"/>
              </p:cNvSpPr>
              <p:nvPr>
                <p:ph type="body" idx="1"/>
              </p:nvPr>
            </p:nvSpPr>
            <p:spPr>
              <a:xfrm>
                <a:off x="344600" y="989210"/>
                <a:ext cx="11157589" cy="3979832"/>
              </a:xfrm>
              <a:prstGeom prst="rect">
                <a:avLst/>
              </a:prstGeom>
              <a:blipFill>
                <a:blip r:embed="rId4"/>
                <a:stretch>
                  <a:fillRect b="-36508"/>
                </a:stretch>
              </a:blipFill>
            </p:spPr>
            <p:txBody>
              <a:bodyPr/>
              <a:lstStyle/>
              <a:p>
                <a:r>
                  <a:rPr lang="en-US">
                    <a:noFill/>
                  </a:rPr>
                  <a:t> </a:t>
                </a:r>
              </a:p>
            </p:txBody>
          </p:sp>
        </mc:Fallback>
      </mc:AlternateContent>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9"/>
          <p:cNvSpPr txBox="1">
            <a:spLocks noGrp="1"/>
          </p:cNvSpPr>
          <p:nvPr>
            <p:ph type="title"/>
          </p:nvPr>
        </p:nvSpPr>
        <p:spPr>
          <a:xfrm>
            <a:off x="344600" y="57168"/>
            <a:ext cx="11360800" cy="763600"/>
          </a:xfrm>
          <a:prstGeom prst="rect">
            <a:avLst/>
          </a:prstGeom>
        </p:spPr>
        <p:txBody>
          <a:bodyPr spcFirstLastPara="1" vert="horz" wrap="square" lIns="121900" tIns="121900" rIns="121900" bIns="121900" rtlCol="0" anchor="t" anchorCtr="0">
            <a:noAutofit/>
          </a:bodyPr>
          <a:lstStyle/>
          <a:p>
            <a:r>
              <a:rPr lang="en" sz="3600" dirty="0"/>
              <a:t>The Three Different Distributions</a:t>
            </a:r>
            <a:endParaRPr sz="3600" dirty="0"/>
          </a:p>
        </p:txBody>
      </p:sp>
      <p:sp>
        <p:nvSpPr>
          <p:cNvPr id="6" name="TextBox 5">
            <a:extLst>
              <a:ext uri="{FF2B5EF4-FFF2-40B4-BE49-F238E27FC236}">
                <a16:creationId xmlns:a16="http://schemas.microsoft.com/office/drawing/2014/main" id="{85474121-774F-7E48-A332-47905C0D83B4}"/>
              </a:ext>
            </a:extLst>
          </p:cNvPr>
          <p:cNvSpPr txBox="1"/>
          <p:nvPr/>
        </p:nvSpPr>
        <p:spPr>
          <a:xfrm>
            <a:off x="-30407" y="6389532"/>
            <a:ext cx="6100010" cy="369332"/>
          </a:xfrm>
          <a:prstGeom prst="rect">
            <a:avLst/>
          </a:prstGeom>
          <a:noFill/>
        </p:spPr>
        <p:txBody>
          <a:bodyPr wrap="square">
            <a:spAutoFit/>
          </a:bodyPr>
          <a:lstStyle/>
          <a:p>
            <a:pPr marL="152396" indent="0">
              <a:buNone/>
            </a:pPr>
            <a:r>
              <a:rPr lang="en-US" sz="1800" dirty="0">
                <a:hlinkClick r:id="rId3"/>
              </a:rPr>
              <a:t>Dope applet</a:t>
            </a:r>
            <a:r>
              <a:rPr lang="en-US" sz="1800" dirty="0"/>
              <a:t>!!</a:t>
            </a:r>
          </a:p>
        </p:txBody>
      </p:sp>
      <p:pic>
        <p:nvPicPr>
          <p:cNvPr id="17" name="Picture 16">
            <a:extLst>
              <a:ext uri="{FF2B5EF4-FFF2-40B4-BE49-F238E27FC236}">
                <a16:creationId xmlns:a16="http://schemas.microsoft.com/office/drawing/2014/main" id="{5E6BD93E-3A40-E048-A561-B3EC59AE8BE0}"/>
              </a:ext>
            </a:extLst>
          </p:cNvPr>
          <p:cNvPicPr>
            <a:picLocks noChangeAspect="1"/>
          </p:cNvPicPr>
          <p:nvPr/>
        </p:nvPicPr>
        <p:blipFill>
          <a:blip r:embed="rId4"/>
          <a:stretch>
            <a:fillRect/>
          </a:stretch>
        </p:blipFill>
        <p:spPr>
          <a:xfrm>
            <a:off x="344600" y="1010651"/>
            <a:ext cx="7627655" cy="5157747"/>
          </a:xfrm>
          <a:prstGeom prst="rect">
            <a:avLst/>
          </a:prstGeom>
        </p:spPr>
      </p:pic>
    </p:spTree>
    <p:extLst>
      <p:ext uri="{BB962C8B-B14F-4D97-AF65-F5344CB8AC3E}">
        <p14:creationId xmlns:p14="http://schemas.microsoft.com/office/powerpoint/2010/main" val="24356314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20"/>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Autofit/>
          </a:bodyPr>
          <a:lstStyle/>
          <a:p>
            <a:pPr marL="0" indent="0" algn="ctr">
              <a:buNone/>
            </a:pPr>
            <a:r>
              <a:rPr lang="en" sz="8000" b="1" dirty="0">
                <a:solidFill>
                  <a:schemeClr val="dk1"/>
                </a:solidFill>
              </a:rPr>
              <a:t>Sample ≠ Sampling</a:t>
            </a:r>
            <a:endParaRPr sz="8000" b="1" dirty="0">
              <a:solidFill>
                <a:schemeClr val="dk1"/>
              </a:solidFill>
            </a:endParaRPr>
          </a:p>
          <a:p>
            <a:pPr marL="0" indent="0">
              <a:spcBef>
                <a:spcPts val="2133"/>
              </a:spcBef>
              <a:spcAft>
                <a:spcPts val="2133"/>
              </a:spcAft>
              <a:buNone/>
            </a:pPr>
            <a:r>
              <a:rPr lang="en" sz="4000" dirty="0">
                <a:solidFill>
                  <a:schemeClr val="dk1"/>
                </a:solidFill>
              </a:rPr>
              <a:t>Sampl</a:t>
            </a:r>
            <a:r>
              <a:rPr lang="en" sz="4000" b="1" u="sng" dirty="0">
                <a:solidFill>
                  <a:schemeClr val="dk1"/>
                </a:solidFill>
              </a:rPr>
              <a:t>e</a:t>
            </a:r>
            <a:r>
              <a:rPr lang="en" sz="4000" dirty="0">
                <a:solidFill>
                  <a:schemeClr val="dk1"/>
                </a:solidFill>
              </a:rPr>
              <a:t> does not mean the same thing as sampl</a:t>
            </a:r>
            <a:r>
              <a:rPr lang="en" sz="4000" b="1" u="sng" dirty="0">
                <a:solidFill>
                  <a:schemeClr val="dk1"/>
                </a:solidFill>
              </a:rPr>
              <a:t>ing</a:t>
            </a:r>
            <a:r>
              <a:rPr lang="en" sz="4000" dirty="0">
                <a:solidFill>
                  <a:schemeClr val="dk1"/>
                </a:solidFill>
              </a:rPr>
              <a:t>.</a:t>
            </a:r>
            <a:endParaRPr sz="4000" dirty="0">
              <a:solidFill>
                <a:schemeClr val="dk1"/>
              </a:solidFill>
            </a:endParaRP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7710</TotalTime>
  <Words>5114</Words>
  <Application>Microsoft Macintosh PowerPoint</Application>
  <PresentationFormat>Widescreen</PresentationFormat>
  <Paragraphs>640</Paragraphs>
  <Slides>41</Slides>
  <Notes>11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41</vt:i4>
      </vt:variant>
    </vt:vector>
  </HeadingPairs>
  <TitlesOfParts>
    <vt:vector size="47" baseType="lpstr">
      <vt:lpstr>Arial</vt:lpstr>
      <vt:lpstr>Calibri</vt:lpstr>
      <vt:lpstr>Calibri Light</vt:lpstr>
      <vt:lpstr>Cambria Math</vt:lpstr>
      <vt:lpstr>Symbol</vt:lpstr>
      <vt:lpstr>Office Theme</vt:lpstr>
      <vt:lpstr>PowerPoint Presentation</vt:lpstr>
      <vt:lpstr>Unit 6, Day 2 - Outline </vt:lpstr>
      <vt:lpstr>Good and the Bad...</vt:lpstr>
      <vt:lpstr>Population Distribution vs. Sampling Distribution</vt:lpstr>
      <vt:lpstr>Review + New</vt:lpstr>
      <vt:lpstr>Sampling Distribution Example</vt:lpstr>
      <vt:lpstr>The Three Different Distributions</vt:lpstr>
      <vt:lpstr>The Three Different Distributions</vt:lpstr>
      <vt:lpstr>PowerPoint Presentation</vt:lpstr>
      <vt:lpstr>Means!</vt:lpstr>
      <vt:lpstr>Sampling Distribution of x ̅</vt:lpstr>
      <vt:lpstr>Central Limit Theorem (CLT) for x ̅</vt:lpstr>
      <vt:lpstr>What’s actually happening</vt:lpstr>
      <vt:lpstr>New Normal Calc Fun Sess!: Finding Probabilities based on Distribution of X ̅</vt:lpstr>
      <vt:lpstr>New Normal Calc Fun Sess!: Finding Probabilities based on Distribution of X ̅</vt:lpstr>
      <vt:lpstr>New Normal Calc Fun Sess!: Finding Percentiles based on Distribution of X ̅</vt:lpstr>
      <vt:lpstr>New Normal Calc Fun Sess!: Finding Probabilities based on Distribution of X ̅</vt:lpstr>
      <vt:lpstr>New Normal Calc Fun Sess!: Finding Probabilities based on Distribution of X ̅</vt:lpstr>
      <vt:lpstr>New Normal Calc Fun Sess!: Finding Percentiles based on Distribution of X ̅</vt:lpstr>
      <vt:lpstr>Central Limit Theorem (CLT) - Revisited</vt:lpstr>
      <vt:lpstr>Large Enough Sample Demonstration</vt:lpstr>
      <vt:lpstr>Example: Capsized Tour Boat</vt:lpstr>
      <vt:lpstr>Solution</vt:lpstr>
      <vt:lpstr>Solution</vt:lpstr>
      <vt:lpstr>Proportions!</vt:lpstr>
      <vt:lpstr>Sampling Distribution of p ̂</vt:lpstr>
      <vt:lpstr>Central Limit Theorem for p ̂</vt:lpstr>
      <vt:lpstr>Example: Spam</vt:lpstr>
      <vt:lpstr>Solution</vt:lpstr>
      <vt:lpstr>Solution</vt:lpstr>
      <vt:lpstr>Solution</vt:lpstr>
      <vt:lpstr>Summary</vt:lpstr>
      <vt:lpstr>Problem Session!!!</vt:lpstr>
      <vt:lpstr>Practice Problem #1</vt:lpstr>
      <vt:lpstr>Practice Problem #1 Solution</vt:lpstr>
      <vt:lpstr>Problem #1</vt:lpstr>
      <vt:lpstr>Problem #1 Solution</vt:lpstr>
      <vt:lpstr>Problem #3</vt:lpstr>
      <vt:lpstr>Problem #3 Solution</vt:lpstr>
      <vt:lpstr>Problem #7</vt:lpstr>
      <vt:lpstr>Problem #7 Solution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Gearhart, Colton Mr.</dc:creator>
  <cp:lastModifiedBy>Colton Gearhart</cp:lastModifiedBy>
  <cp:revision>126</cp:revision>
  <dcterms:created xsi:type="dcterms:W3CDTF">2022-01-21T06:38:27Z</dcterms:created>
  <dcterms:modified xsi:type="dcterms:W3CDTF">2023-10-29T22:09:08Z</dcterms:modified>
</cp:coreProperties>
</file>